
<file path=[Content_Types].xml><?xml version="1.0" encoding="utf-8"?>
<Types xmlns="http://schemas.openxmlformats.org/package/2006/content-types">
  <Default Extension="jpeg" ContentType="image/jpeg"/>
  <Default Extension="JPG" ContentType="image/.jpg"/>
  <Default Extension="xlsx" ContentType="application/vnd.openxmlformats-officedocument.spreadsheetml.sheet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olors1.xml" ContentType="application/vnd.ms-office.chartcolorstyle+xml"/>
  <Override PartName="/ppt/charts/colors2.xml" ContentType="application/vnd.ms-office.chartcolorstyle+xml"/>
  <Override PartName="/ppt/charts/style1.xml" ContentType="application/vnd.ms-office.chartstyle+xml"/>
  <Override PartName="/ppt/charts/style2.xml" ContentType="application/vnd.ms-office.chartstyle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colors3.xml" ContentType="application/vnd.openxmlformats-officedocument.drawingml.diagramColors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drawing1.xml" ContentType="application/vnd.ms-office.drawingml.diagramDrawing+xml"/>
  <Override PartName="/ppt/diagrams/drawing2.xml" ContentType="application/vnd.ms-office.drawingml.diagramDrawing+xml"/>
  <Override PartName="/ppt/diagrams/drawing3.xml" ContentType="application/vnd.ms-office.drawingml.diagramDrawing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2.xml" ContentType="application/vnd.openxmlformats-officedocument.drawingml.diagramStyle+xml"/>
  <Override PartName="/ppt/diagrams/quickStyle3.xml" ContentType="application/vnd.openxmlformats-officedocument.drawingml.diagram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56" r:id="rId3"/>
    <p:sldId id="352" r:id="rId4"/>
    <p:sldId id="355" r:id="rId5"/>
    <p:sldId id="347" r:id="rId6"/>
    <p:sldId id="349" r:id="rId7"/>
    <p:sldId id="351" r:id="rId8"/>
    <p:sldId id="365" r:id="rId9"/>
    <p:sldId id="350" r:id="rId10"/>
    <p:sldId id="360" r:id="rId11"/>
    <p:sldId id="345" r:id="rId12"/>
    <p:sldId id="348" r:id="rId13"/>
    <p:sldId id="364" r:id="rId14"/>
    <p:sldId id="357" r:id="rId15"/>
    <p:sldId id="356" r:id="rId16"/>
    <p:sldId id="358" r:id="rId17"/>
    <p:sldId id="359" r:id="rId18"/>
    <p:sldId id="362" r:id="rId19"/>
    <p:sldId id="361" r:id="rId20"/>
    <p:sldId id="328" r:id="rId21"/>
    <p:sldId id="367" r:id="rId23"/>
    <p:sldId id="327" r:id="rId24"/>
    <p:sldId id="368" r:id="rId25"/>
    <p:sldId id="329" r:id="rId26"/>
    <p:sldId id="363" r:id="rId27"/>
    <p:sldId id="337" r:id="rId28"/>
    <p:sldId id="370" r:id="rId29"/>
    <p:sldId id="374" r:id="rId30"/>
    <p:sldId id="375" r:id="rId31"/>
    <p:sldId id="376" r:id="rId32"/>
    <p:sldId id="332" r:id="rId33"/>
    <p:sldId id="284" r:id="rId34"/>
    <p:sldId id="285" r:id="rId35"/>
    <p:sldId id="303" r:id="rId36"/>
    <p:sldId id="331" r:id="rId37"/>
    <p:sldId id="336" r:id="rId38"/>
    <p:sldId id="287" r:id="rId39"/>
    <p:sldId id="338" r:id="rId40"/>
    <p:sldId id="340" r:id="rId41"/>
    <p:sldId id="312" r:id="rId42"/>
    <p:sldId id="274" r:id="rId43"/>
    <p:sldId id="323" r:id="rId44"/>
    <p:sldId id="299" r:id="rId45"/>
    <p:sldId id="314" r:id="rId46"/>
    <p:sldId id="310" r:id="rId47"/>
    <p:sldId id="371" r:id="rId48"/>
    <p:sldId id="300" r:id="rId49"/>
    <p:sldId id="301" r:id="rId50"/>
    <p:sldId id="372" r:id="rId5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25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4" Type="http://schemas.openxmlformats.org/officeDocument/2006/relationships/tableStyles" Target="tableStyles.xml"/><Relationship Id="rId53" Type="http://schemas.openxmlformats.org/officeDocument/2006/relationships/viewProps" Target="viewProps.xml"/><Relationship Id="rId52" Type="http://schemas.openxmlformats.org/officeDocument/2006/relationships/presProps" Target="presProps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3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package" Target="../embeddings/Workbook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Столбец1</c:v>
                </c:pt>
              </c:strCache>
            </c:strRef>
          </c:tx>
          <c:spPr/>
          <c:explosion val="0"/>
          <c:dPt>
            <c:idx val="0"/>
            <c:bubble3D val="0"/>
            <c:spPr>
              <a:solidFill>
                <a:schemeClr val="accent2">
                  <a:shade val="47500"/>
                </a:schemeClr>
              </a:solidFill>
              <a:ln>
                <a:solidFill>
                  <a:schemeClr val="bg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>
                  <a:shade val="65000"/>
                </a:schemeClr>
              </a:solidFill>
              <a:ln>
                <a:solidFill>
                  <a:schemeClr val="bg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2">
                  <a:shade val="82500"/>
                </a:schemeClr>
              </a:solidFill>
              <a:ln>
                <a:solidFill>
                  <a:schemeClr val="bg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2">
                  <a:tint val="82500"/>
                </a:schemeClr>
              </a:solidFill>
              <a:ln>
                <a:solidFill>
                  <a:schemeClr val="bg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2">
                  <a:tint val="65000"/>
                </a:schemeClr>
              </a:solidFill>
              <a:ln>
                <a:solidFill>
                  <a:schemeClr val="bg1"/>
                </a:solidFill>
              </a:ln>
              <a:effectLst/>
            </c:spPr>
          </c:dPt>
          <c:dPt>
            <c:idx val="6"/>
            <c:bubble3D val="0"/>
            <c:spPr>
              <a:solidFill>
                <a:schemeClr val="accent2">
                  <a:tint val="47500"/>
                </a:schemeClr>
              </a:solidFill>
              <a:ln>
                <a:solidFill>
                  <a:schemeClr val="bg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0.0328668732022432"/>
                  <c:y val="0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0198400306448043"/>
                  <c:y val="0.12826998645368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0414440537727517"/>
                  <c:y val="-0.200401928041774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.0279016618715975"/>
                  <c:y val="-0.00137578113857275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"/>
                  <c:y val="0.059047231590394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2554763117677"/>
                      <c:h val="0.168010752688172"/>
                    </c:manualLayout>
                  </c15:layout>
                </c:ext>
              </c:extLst>
            </c:dLbl>
            <c:dLbl>
              <c:idx val="5"/>
              <c:layout>
                <c:manualLayout>
                  <c:x val="0.00709058351517214"/>
                  <c:y val="0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0.00972778737951931"/>
                  <c:y val="0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ru-RU"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Спеціаліст вищої  категорії</c:v>
                </c:pt>
                <c:pt idx="1">
                  <c:v>Спеціаліст першої категорії</c:v>
                </c:pt>
                <c:pt idx="2">
                  <c:v>Спеціаліст другої категорії</c:v>
                </c:pt>
                <c:pt idx="3">
                  <c:v>Спеціаліст</c:v>
                </c:pt>
                <c:pt idx="4">
                  <c:v>Звання "вихователь-методист"</c:v>
                </c:pt>
                <c:pt idx="5">
                  <c:v>11 тарифний розряд</c:v>
                </c:pt>
                <c:pt idx="6">
                  <c:v>10 тарифний розряд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2</c:v>
                </c:pt>
                <c:pt idx="1">
                  <c:v>6</c:v>
                </c:pt>
                <c:pt idx="2">
                  <c:v>11</c:v>
                </c:pt>
                <c:pt idx="3">
                  <c:v>4</c:v>
                </c:pt>
                <c:pt idx="4">
                  <c:v>2</c:v>
                </c:pt>
                <c:pt idx="5">
                  <c:v>2</c:v>
                </c:pt>
                <c:pt idx="6">
                  <c:v>1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0" vertOverflow="ellipsis" vert="horz" wrap="square" anchor="ctr" anchorCtr="1"/>
          <a:lstStyle/>
          <a:p>
            <a:pPr>
              <a:defRPr lang="ru-RU"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</c:legendEntry>
      <c:legendEntry>
        <c:idx val="1"/>
        <c:txPr>
          <a:bodyPr rot="0" spcFirstLastPara="0" vertOverflow="ellipsis" vert="horz" wrap="square" anchor="ctr" anchorCtr="1"/>
          <a:lstStyle/>
          <a:p>
            <a:pPr>
              <a:defRPr lang="ru-RU"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</c:legendEntry>
      <c:legendEntry>
        <c:idx val="2"/>
        <c:txPr>
          <a:bodyPr rot="0" spcFirstLastPara="0" vertOverflow="ellipsis" vert="horz" wrap="square" anchor="ctr" anchorCtr="1"/>
          <a:lstStyle/>
          <a:p>
            <a:pPr>
              <a:defRPr lang="ru-RU"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</c:legendEntry>
      <c:legendEntry>
        <c:idx val="3"/>
        <c:txPr>
          <a:bodyPr rot="0" spcFirstLastPara="0" vertOverflow="ellipsis" vert="horz" wrap="square" anchor="ctr" anchorCtr="1"/>
          <a:lstStyle/>
          <a:p>
            <a:pPr>
              <a:defRPr lang="ru-RU"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</c:legendEntry>
      <c:legendEntry>
        <c:idx val="4"/>
        <c:txPr>
          <a:bodyPr rot="0" spcFirstLastPara="0" vertOverflow="ellipsis" vert="horz" wrap="square" anchor="ctr" anchorCtr="1"/>
          <a:lstStyle/>
          <a:p>
            <a:pPr>
              <a:defRPr lang="ru-RU"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</c:legendEntry>
      <c:legendEntry>
        <c:idx val="5"/>
        <c:txPr>
          <a:bodyPr rot="0" spcFirstLastPara="0" vertOverflow="ellipsis" vert="horz" wrap="square" anchor="ctr" anchorCtr="1"/>
          <a:lstStyle/>
          <a:p>
            <a:pPr>
              <a:defRPr lang="ru-RU"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</c:legendEntry>
      <c:legendEntry>
        <c:idx val="6"/>
        <c:txPr>
          <a:bodyPr rot="0" spcFirstLastPara="0" vertOverflow="ellipsis" vert="horz" wrap="square" anchor="ctr" anchorCtr="1"/>
          <a:lstStyle/>
          <a:p>
            <a:pPr>
              <a:defRPr lang="ru-RU"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</c:legendEntry>
      <c:layout/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ru-RU"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</a:p>
      </c:txPr>
    </c:legend>
    <c:plotVisOnly val="1"/>
    <c:dispBlanksAs val="gap"/>
    <c:showDLblsOverMax val="0"/>
    <c:extLst>
      <c:ext uri="{0b15fc19-7d7d-44ad-8c2d-2c3a37ce22c3}">
        <chartProps xmlns="https://web.wps.cn/et/2018/main" chartId="{9c088df4-f582-446a-b527-e9c0fe029dac}"/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 lang="ru-RU" sz="1200"/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0474984808588211"/>
          <c:y val="0.0317757009345794"/>
        </c:manualLayout>
      </c:layout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ru-RU" sz="14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Стаж роботи</c:v>
                </c:pt>
              </c:strCache>
            </c:strRef>
          </c:tx>
          <c:spPr/>
          <c:explosion val="0"/>
          <c:dPt>
            <c:idx val="0"/>
            <c:bubble3D val="0"/>
            <c:spPr>
              <a:gradFill>
                <a:gsLst>
                  <a:gs pos="0">
                    <a:schemeClr val="accent2">
                      <a:hueOff val="-1670000"/>
                    </a:schemeClr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gradFill>
                  <a:gsLst>
                    <a:gs pos="0">
                      <a:schemeClr val="accent2">
                        <a:lumMod val="75000"/>
                        <a:hueOff val="-167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5400000" scaled="1"/>
                </a:gradFill>
              </a:ln>
              <a:effectLst/>
            </c:spPr>
          </c:dPt>
          <c:dPt>
            <c:idx val="1"/>
            <c:bubble3D val="0"/>
            <c:spPr>
              <a:gradFill>
                <a:gsLst>
                  <a:gs pos="0">
                    <a:schemeClr val="accent4">
                      <a:hueOff val="-1670000"/>
                    </a:schemeClr>
                  </a:gs>
                  <a:gs pos="100000">
                    <a:schemeClr val="accent4"/>
                  </a:gs>
                </a:gsLst>
                <a:lin ang="5400000" scaled="0"/>
              </a:gradFill>
              <a:ln>
                <a:gradFill>
                  <a:gsLst>
                    <a:gs pos="0">
                      <a:schemeClr val="accent4">
                        <a:lumMod val="75000"/>
                        <a:hueOff val="-1670000"/>
                      </a:schemeClr>
                    </a:gs>
                    <a:gs pos="100000">
                      <a:schemeClr val="accent4">
                        <a:lumMod val="75000"/>
                      </a:schemeClr>
                    </a:gs>
                  </a:gsLst>
                  <a:lin ang="5400000" scaled="1"/>
                </a:gradFill>
              </a:ln>
              <a:effectLst/>
            </c:spPr>
          </c:dPt>
          <c:dPt>
            <c:idx val="2"/>
            <c:bubble3D val="0"/>
            <c:spPr>
              <a:gradFill>
                <a:gsLst>
                  <a:gs pos="0">
                    <a:schemeClr val="accent6">
                      <a:hueOff val="-1670000"/>
                    </a:schemeClr>
                  </a:gs>
                  <a:gs pos="100000">
                    <a:schemeClr val="accent6"/>
                  </a:gs>
                </a:gsLst>
                <a:lin ang="5400000" scaled="0"/>
              </a:gradFill>
              <a:ln>
                <a:gradFill>
                  <a:gsLst>
                    <a:gs pos="0">
                      <a:schemeClr val="accent6">
                        <a:lumMod val="75000"/>
                        <a:hueOff val="-1670000"/>
                      </a:schemeClr>
                    </a:gs>
                    <a:gs pos="100000">
                      <a:schemeClr val="accent6">
                        <a:lumMod val="75000"/>
                      </a:schemeClr>
                    </a:gs>
                  </a:gsLst>
                  <a:lin ang="5400000" scaled="1"/>
                </a:gradFill>
              </a:ln>
              <a:effectLst/>
            </c:spPr>
          </c:dPt>
          <c:dPt>
            <c:idx val="3"/>
            <c:bubble3D val="0"/>
            <c:spPr>
              <a:gradFill>
                <a:gsLst>
                  <a:gs pos="0">
                    <a:schemeClr val="accent2">
                      <a:lumMod val="60000"/>
                      <a:hueOff val="-1670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lin ang="5400000" scaled="0"/>
              </a:gradFill>
              <a:ln>
                <a:gradFill>
                  <a:gsLst>
                    <a:gs pos="0">
                      <a:schemeClr val="accent2">
                        <a:lumMod val="60000"/>
                        <a:lumMod val="75000"/>
                        <a:hueOff val="-1670000"/>
                      </a:schemeClr>
                    </a:gs>
                    <a:gs pos="100000">
                      <a:schemeClr val="accent2">
                        <a:lumMod val="60000"/>
                        <a:lumMod val="75000"/>
                      </a:schemeClr>
                    </a:gs>
                  </a:gsLst>
                  <a:lin ang="5400000" scaled="1"/>
                </a:gradFill>
              </a:ln>
              <a:effectLst/>
            </c:spPr>
          </c:dPt>
          <c:dLbls>
            <c:dLbl>
              <c:idx val="0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0" vertOverflow="ellipsis" vert="horz" wrap="square" lIns="38100" tIns="19050" rIns="38100" bIns="19050" anchor="ctr" anchorCtr="1"/>
                <a:lstStyle/>
                <a:p>
                  <a:pPr>
                    <a:defRPr lang="ru-RU" sz="10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0" vertOverflow="ellipsis" vert="horz" wrap="square" lIns="38100" tIns="19050" rIns="38100" bIns="19050" anchor="ctr" anchorCtr="1"/>
                <a:lstStyle/>
                <a:p>
                  <a:pPr>
                    <a:defRPr lang="ru-RU" sz="10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0" vertOverflow="ellipsis" vert="horz" wrap="square" lIns="38100" tIns="19050" rIns="38100" bIns="19050" anchor="ctr" anchorCtr="1"/>
                <a:lstStyle/>
                <a:p>
                  <a:pPr>
                    <a:defRPr lang="ru-RU" sz="10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0" vertOverflow="ellipsis" vert="horz" wrap="square" lIns="38100" tIns="19050" rIns="38100" bIns="19050" anchor="ctr" anchorCtr="1"/>
                <a:lstStyle/>
                <a:p>
                  <a:pPr>
                    <a:defRPr lang="ru-RU" sz="1000" b="1" i="0" u="none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ru-RU" sz="1000" b="1" i="0" u="none" strike="noStrike" kern="1200" spc="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від 0 до 3 років</c:v>
                </c:pt>
                <c:pt idx="1">
                  <c:v>від з до 10 років</c:v>
                </c:pt>
                <c:pt idx="2">
                  <c:v>від 10 до20</c:v>
                </c:pt>
                <c:pt idx="3">
                  <c:v>більше 20 років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</c:v>
                </c:pt>
                <c:pt idx="1">
                  <c:v>5</c:v>
                </c:pt>
                <c:pt idx="2">
                  <c:v>3</c:v>
                </c:pt>
                <c:pt idx="3">
                  <c:v>17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07fe5bba-ca10-4eb8-a8fe-0c60f66e23cc}"/>
      </c:ext>
    </c:extLst>
  </c:chart>
  <c:spPr>
    <a:solidFill>
      <a:schemeClr val="lt1">
        <a:lumMod val="96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ru-RU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08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0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0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1">
      <cs:styleClr val="auto"/>
    </cs:fillRef>
    <cs:effectRef idx="0"/>
    <cs:fontRef idx="minor">
      <a:schemeClr val="dk1"/>
    </cs:fontRef>
    <cs:spPr>
      <a:ln>
        <a:solidFill>
          <a:schemeClr val="bg1"/>
        </a:solidFill>
      </a:ln>
      <a:effectLst/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02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75000"/>
        <a:lumOff val="25000"/>
      </a:schemeClr>
    </cs:fontRef>
    <cs:defRPr sz="1400" b="1" kern="120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1009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lt1">
          <a:lumMod val="96000"/>
        </a:schemeClr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0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>
              <a:hueOff val="-1670000"/>
            </a:schemeClr>
          </a:gs>
          <a:gs pos="100000">
            <a:schemeClr val="phClr"/>
          </a:gs>
        </a:gsLst>
        <a:lin ang="5400000" scaled="0"/>
      </a:gradFill>
      <a:ln>
        <a:gradFill>
          <a:gsLst>
            <a:gs pos="0">
              <a:schemeClr val="phClr">
                <a:lumMod val="75000"/>
                <a:hueOff val="-1670000"/>
              </a:schemeClr>
            </a:gs>
            <a:gs pos="100000">
              <a:schemeClr val="phClr">
                <a:lumMod val="75000"/>
              </a:schemeClr>
            </a:gs>
          </a:gsLst>
          <a:lin ang="5400000" scaled="1"/>
        </a:gradFill>
      </a:ln>
      <a:effectLst/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02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75000"/>
            <a:lumOff val="25000"/>
          </a:schemeClr>
        </a:solidFill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400" b="1" kern="120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068C167-2C01-4B0B-81C4-726248B418D0}" type="doc">
      <dgm:prSet loTypeId="urn:microsoft.com/office/officeart/2005/8/layout/radial4" loCatId="relationship" qsTypeId="urn:microsoft.com/office/officeart/2005/8/quickstyle/simple3" qsCatId="simple" csTypeId="urn:microsoft.com/office/officeart/2005/8/colors/accent1_2" csCatId="accent1" phldr="0"/>
      <dgm:spPr/>
      <dgm:t>
        <a:bodyPr/>
        <a:p>
          <a:endParaRPr lang="zh-CN" altLang="en-US"/>
        </a:p>
      </dgm:t>
    </dgm:pt>
    <dgm:pt modelId="{1D7F6E08-72A6-46CC-8870-C881D1493500}">
      <dgm:prSet phldrT="[Текст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altLang="zh-CN" sz="4000">
              <a:solidFill>
                <a:srgbClr val="FFFF00"/>
              </a:solidFill>
            </a:rPr>
            <a:t>180 дітей</a:t>
          </a:r>
          <a:endParaRPr lang="uk-UA" altLang="zh-CN" sz="4000">
            <a:solidFill>
              <a:srgbClr val="FFFF00"/>
            </a:solidFill>
          </a:endParaRPr>
        </a:p>
      </dgm:t>
    </dgm:pt>
    <dgm:pt modelId="{59A2FE02-4165-4339-BF9A-AEAE1424E52B}" cxnId="{219D6D9F-A098-4794-B1A7-07B37521BDC8}" type="parTrans">
      <dgm:prSet/>
      <dgm:spPr/>
      <dgm:t>
        <a:bodyPr/>
        <a:p>
          <a:endParaRPr lang="zh-CN" altLang="en-US"/>
        </a:p>
      </dgm:t>
    </dgm:pt>
    <dgm:pt modelId="{E44612D1-CAFE-4D30-B4AA-78C3474158AA}" cxnId="{219D6D9F-A098-4794-B1A7-07B37521BDC8}" type="sibTrans">
      <dgm:prSet/>
      <dgm:spPr/>
      <dgm:t>
        <a:bodyPr/>
        <a:p>
          <a:endParaRPr lang="zh-CN" altLang="en-US"/>
        </a:p>
      </dgm:t>
    </dgm:pt>
    <dgm:pt modelId="{D15727BE-4BB4-41E2-BFCD-1CE00CE9A014}">
      <dgm:prSet phldrT="[Текст]" phldr="0" custT="0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altLang="zh-CN">
              <a:solidFill>
                <a:srgbClr val="FFFF00"/>
              </a:solidFill>
            </a:rPr>
            <a:t>Раннього віку - 3 групи</a:t>
          </a:r>
          <a:r>
            <a:rPr lang="uk-UA" altLang="zh-CN">
              <a:solidFill>
                <a:srgbClr val="FFFF00"/>
              </a:solidFill>
            </a:rPr>
            <a:t/>
          </a:r>
          <a:endParaRPr lang="uk-UA" altLang="zh-CN">
            <a:solidFill>
              <a:srgbClr val="FFFF00"/>
            </a:solidFill>
          </a:endParaRPr>
        </a:p>
      </dgm:t>
    </dgm:pt>
    <dgm:pt modelId="{1F3BA15B-B772-426D-8549-F05D47B0B0FC}" cxnId="{A3F18FC8-48D5-421A-AB0C-53A9D44F6983}" type="parTrans">
      <dgm:prSet/>
      <dgm:spPr/>
      <dgm:t>
        <a:bodyPr/>
        <a:p>
          <a:endParaRPr lang="zh-CN" altLang="en-US"/>
        </a:p>
      </dgm:t>
    </dgm:pt>
    <dgm:pt modelId="{021F6AB3-21C2-4079-A40A-CA1B5C51BD93}" cxnId="{A3F18FC8-48D5-421A-AB0C-53A9D44F6983}" type="sibTrans">
      <dgm:prSet/>
      <dgm:spPr/>
      <dgm:t>
        <a:bodyPr/>
        <a:p>
          <a:endParaRPr lang="zh-CN" altLang="en-US"/>
        </a:p>
      </dgm:t>
    </dgm:pt>
    <dgm:pt modelId="{42D1DDF6-2B37-4838-B8C9-D9AFF7626CA1}">
      <dgm:prSet phldr="0" custT="0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>
              <a:solidFill>
                <a:srgbClr val="FFFF00"/>
              </a:solidFill>
            </a:rPr>
            <a:t>М</a:t>
          </a:r>
          <a:r>
            <a:rPr lang="uk-UA">
              <a:solidFill>
                <a:srgbClr val="FFFF00"/>
              </a:solidFill>
            </a:rPr>
            <a:t>олодшого дошкільного віку - 2 групи</a:t>
          </a:r>
          <a:r>
            <a:rPr lang="uk-UA">
              <a:solidFill>
                <a:srgbClr val="FFFF00"/>
              </a:solidFill>
            </a:rPr>
            <a:t/>
          </a:r>
          <a:endParaRPr lang="uk-UA">
            <a:solidFill>
              <a:srgbClr val="FFFF00"/>
            </a:solidFill>
          </a:endParaRPr>
        </a:p>
      </dgm:t>
    </dgm:pt>
    <dgm:pt modelId="{FD7CD3AA-EED9-46D2-9B4E-909BE7D7F2AF}" cxnId="{0DF1E910-0E38-4C6F-BC38-487786149D5B}" type="parTrans">
      <dgm:prSet/>
      <dgm:spPr/>
    </dgm:pt>
    <dgm:pt modelId="{60255249-CB58-464F-8C3B-02768F67AE32}" cxnId="{0DF1E910-0E38-4C6F-BC38-487786149D5B}" type="sibTrans">
      <dgm:prSet/>
      <dgm:spPr/>
    </dgm:pt>
    <dgm:pt modelId="{24DAAE02-02E7-4412-8074-A0C4CAA380D7}">
      <dgm:prSet phldrT="[Текст]" phldr="0" custT="0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altLang="zh-CN">
              <a:solidFill>
                <a:srgbClr val="FFFF00"/>
              </a:solidFill>
            </a:rPr>
            <a:t>Середнього дошкільного  віку - 2 групи</a:t>
          </a:r>
          <a:r>
            <a:rPr lang="uk-UA" altLang="zh-CN">
              <a:solidFill>
                <a:srgbClr val="FFFF00"/>
              </a:solidFill>
            </a:rPr>
            <a:t/>
          </a:r>
          <a:endParaRPr lang="uk-UA" altLang="zh-CN">
            <a:solidFill>
              <a:srgbClr val="FFFF00"/>
            </a:solidFill>
          </a:endParaRPr>
        </a:p>
      </dgm:t>
    </dgm:pt>
    <dgm:pt modelId="{A85E77B5-A1A5-43C8-9868-413E99F101A0}" cxnId="{91D7E1E7-9774-4A4E-B18F-702BCF2A5C19}" type="parTrans">
      <dgm:prSet/>
      <dgm:spPr/>
      <dgm:t>
        <a:bodyPr/>
        <a:p>
          <a:endParaRPr lang="zh-CN" altLang="en-US"/>
        </a:p>
      </dgm:t>
    </dgm:pt>
    <dgm:pt modelId="{E253A3F8-AA58-4BB8-A0BD-0BB7ECC546C3}" cxnId="{91D7E1E7-9774-4A4E-B18F-702BCF2A5C19}" type="sibTrans">
      <dgm:prSet/>
      <dgm:spPr/>
      <dgm:t>
        <a:bodyPr/>
        <a:p>
          <a:endParaRPr lang="zh-CN" altLang="en-US"/>
        </a:p>
      </dgm:t>
    </dgm:pt>
    <dgm:pt modelId="{A5880797-7454-4E44-8518-F4D8354F0963}">
      <dgm:prSet phldrT="[Текст]" phldr="0" custT="0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altLang="zh-CN">
              <a:solidFill>
                <a:srgbClr val="FFFF00"/>
              </a:solidFill>
            </a:rPr>
            <a:t>Старшого дошкільного віку - 4 групи</a:t>
          </a:r>
          <a:r>
            <a:rPr lang="uk-UA" altLang="zh-CN">
              <a:solidFill>
                <a:srgbClr val="FFFF00"/>
              </a:solidFill>
            </a:rPr>
            <a:t/>
          </a:r>
          <a:endParaRPr lang="uk-UA" altLang="zh-CN">
            <a:solidFill>
              <a:srgbClr val="FFFF00"/>
            </a:solidFill>
          </a:endParaRPr>
        </a:p>
      </dgm:t>
    </dgm:pt>
    <dgm:pt modelId="{96CD46E7-D239-40C7-B5C4-376FEEE43C15}" cxnId="{171BE281-615E-4E87-BB7E-4E2F4125A77A}" type="parTrans">
      <dgm:prSet/>
      <dgm:spPr/>
      <dgm:t>
        <a:bodyPr/>
        <a:p>
          <a:endParaRPr lang="zh-CN" altLang="en-US"/>
        </a:p>
      </dgm:t>
    </dgm:pt>
    <dgm:pt modelId="{0076998F-56E1-4A10-A709-E2811BD7C4FB}" cxnId="{171BE281-615E-4E87-BB7E-4E2F4125A77A}" type="sibTrans">
      <dgm:prSet/>
      <dgm:spPr/>
      <dgm:t>
        <a:bodyPr/>
        <a:p>
          <a:endParaRPr lang="zh-CN" altLang="en-US"/>
        </a:p>
      </dgm:t>
    </dgm:pt>
    <dgm:pt modelId="{CF42B0CB-CDDD-42A1-B3A1-FBB34F262C63}" type="pres">
      <dgm:prSet presAssocID="{6068C167-2C01-4B0B-81C4-726248B418D0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B52502C2-594A-4A13-A5FF-5CD5841BD847}" type="pres">
      <dgm:prSet presAssocID="{1D7F6E08-72A6-46CC-8870-C881D1493500}" presName="centerShape" presStyleLbl="node0" presStyleIdx="0" presStyleCnt="1"/>
      <dgm:spPr/>
    </dgm:pt>
    <dgm:pt modelId="{B849A6F3-9933-4C36-AF65-6098308CBC3C}" type="pres">
      <dgm:prSet presAssocID="{1F3BA15B-B772-426D-8549-F05D47B0B0FC}" presName="parTrans" presStyleLbl="bgSibTrans2D1" presStyleIdx="0" presStyleCnt="4"/>
      <dgm:spPr/>
    </dgm:pt>
    <dgm:pt modelId="{B1756079-1332-4090-9A47-D2C0EDB7FB22}" type="pres">
      <dgm:prSet presAssocID="{D15727BE-4BB4-41E2-BFCD-1CE00CE9A014}" presName="node" presStyleLbl="node1" presStyleIdx="0" presStyleCnt="4">
        <dgm:presLayoutVars>
          <dgm:bulletEnabled val="1"/>
        </dgm:presLayoutVars>
      </dgm:prSet>
      <dgm:spPr/>
    </dgm:pt>
    <dgm:pt modelId="{2B915475-CC39-442A-ABFF-4EADED19C462}" type="pres">
      <dgm:prSet presAssocID="{FD7CD3AA-EED9-46D2-9B4E-909BE7D7F2AF}" presName="parTrans" presStyleLbl="bgSibTrans2D1" presStyleIdx="1" presStyleCnt="4"/>
      <dgm:spPr/>
    </dgm:pt>
    <dgm:pt modelId="{BEE5E165-B0BB-4148-8B6B-7C4EA1A1BCDA}" type="pres">
      <dgm:prSet presAssocID="{42D1DDF6-2B37-4838-B8C9-D9AFF7626CA1}" presName="node" presStyleLbl="node1" presStyleIdx="1" presStyleCnt="4">
        <dgm:presLayoutVars>
          <dgm:bulletEnabled val="1"/>
        </dgm:presLayoutVars>
      </dgm:prSet>
      <dgm:spPr/>
    </dgm:pt>
    <dgm:pt modelId="{8A478794-BDE0-4AD6-9479-89CDBFC37EB7}" type="pres">
      <dgm:prSet presAssocID="{A85E77B5-A1A5-43C8-9868-413E99F101A0}" presName="parTrans" presStyleLbl="bgSibTrans2D1" presStyleIdx="2" presStyleCnt="4"/>
      <dgm:spPr/>
    </dgm:pt>
    <dgm:pt modelId="{3868CDED-247C-4EE9-95A2-ED400A267946}" type="pres">
      <dgm:prSet presAssocID="{24DAAE02-02E7-4412-8074-A0C4CAA380D7}" presName="node" presStyleLbl="node1" presStyleIdx="2" presStyleCnt="4">
        <dgm:presLayoutVars>
          <dgm:bulletEnabled val="1"/>
        </dgm:presLayoutVars>
      </dgm:prSet>
      <dgm:spPr/>
    </dgm:pt>
    <dgm:pt modelId="{D0718308-59AC-43E6-A882-4828EE4494C2}" type="pres">
      <dgm:prSet presAssocID="{96CD46E7-D239-40C7-B5C4-376FEEE43C15}" presName="parTrans" presStyleLbl="bgSibTrans2D1" presStyleIdx="3" presStyleCnt="4"/>
      <dgm:spPr/>
    </dgm:pt>
    <dgm:pt modelId="{5E0D0BC9-3E91-4623-8C1A-C4A70EB3594B}" type="pres">
      <dgm:prSet presAssocID="{A5880797-7454-4E44-8518-F4D8354F0963}" presName="node" presStyleLbl="node1" presStyleIdx="3" presStyleCnt="4">
        <dgm:presLayoutVars>
          <dgm:bulletEnabled val="1"/>
        </dgm:presLayoutVars>
      </dgm:prSet>
      <dgm:spPr/>
    </dgm:pt>
  </dgm:ptLst>
  <dgm:cxnLst>
    <dgm:cxn modelId="{219D6D9F-A098-4794-B1A7-07B37521BDC8}" srcId="{6068C167-2C01-4B0B-81C4-726248B418D0}" destId="{1D7F6E08-72A6-46CC-8870-C881D1493500}" srcOrd="0" destOrd="0" parTransId="{59A2FE02-4165-4339-BF9A-AEAE1424E52B}" sibTransId="{E44612D1-CAFE-4D30-B4AA-78C3474158AA}"/>
    <dgm:cxn modelId="{A3F18FC8-48D5-421A-AB0C-53A9D44F6983}" srcId="{1D7F6E08-72A6-46CC-8870-C881D1493500}" destId="{D15727BE-4BB4-41E2-BFCD-1CE00CE9A014}" srcOrd="0" destOrd="0" parTransId="{1F3BA15B-B772-426D-8549-F05D47B0B0FC}" sibTransId="{021F6AB3-21C2-4079-A40A-CA1B5C51BD93}"/>
    <dgm:cxn modelId="{0DF1E910-0E38-4C6F-BC38-487786149D5B}" srcId="{1D7F6E08-72A6-46CC-8870-C881D1493500}" destId="{42D1DDF6-2B37-4838-B8C9-D9AFF7626CA1}" srcOrd="1" destOrd="0" parTransId="{FD7CD3AA-EED9-46D2-9B4E-909BE7D7F2AF}" sibTransId="{60255249-CB58-464F-8C3B-02768F67AE32}"/>
    <dgm:cxn modelId="{91D7E1E7-9774-4A4E-B18F-702BCF2A5C19}" srcId="{1D7F6E08-72A6-46CC-8870-C881D1493500}" destId="{24DAAE02-02E7-4412-8074-A0C4CAA380D7}" srcOrd="2" destOrd="0" parTransId="{A85E77B5-A1A5-43C8-9868-413E99F101A0}" sibTransId="{E253A3F8-AA58-4BB8-A0BD-0BB7ECC546C3}"/>
    <dgm:cxn modelId="{171BE281-615E-4E87-BB7E-4E2F4125A77A}" srcId="{1D7F6E08-72A6-46CC-8870-C881D1493500}" destId="{A5880797-7454-4E44-8518-F4D8354F0963}" srcOrd="3" destOrd="0" parTransId="{96CD46E7-D239-40C7-B5C4-376FEEE43C15}" sibTransId="{0076998F-56E1-4A10-A709-E2811BD7C4FB}"/>
    <dgm:cxn modelId="{7A943CAE-E890-4F73-B924-AAB72D7D4F50}" type="presOf" srcId="{6068C167-2C01-4B0B-81C4-726248B418D0}" destId="{CF42B0CB-CDDD-42A1-B3A1-FBB34F262C63}" srcOrd="0" destOrd="0" presId="urn:microsoft.com/office/officeart/2005/8/layout/radial4"/>
    <dgm:cxn modelId="{2296E69B-DD38-406E-84C6-7AB153B4029A}" type="presParOf" srcId="{CF42B0CB-CDDD-42A1-B3A1-FBB34F262C63}" destId="{B52502C2-594A-4A13-A5FF-5CD5841BD847}" srcOrd="0" destOrd="0" presId="urn:microsoft.com/office/officeart/2005/8/layout/radial4"/>
    <dgm:cxn modelId="{9E00FADA-D565-4D16-AE0C-D48EC96B4460}" type="presOf" srcId="{1D7F6E08-72A6-46CC-8870-C881D1493500}" destId="{B52502C2-594A-4A13-A5FF-5CD5841BD847}" srcOrd="0" destOrd="0" presId="urn:microsoft.com/office/officeart/2005/8/layout/radial4"/>
    <dgm:cxn modelId="{A3DE46A8-AA91-414B-A2DA-20908EF2B088}" type="presParOf" srcId="{CF42B0CB-CDDD-42A1-B3A1-FBB34F262C63}" destId="{B849A6F3-9933-4C36-AF65-6098308CBC3C}" srcOrd="1" destOrd="0" presId="urn:microsoft.com/office/officeart/2005/8/layout/radial4"/>
    <dgm:cxn modelId="{3C7B54B6-844B-4B7D-9145-76A37E2BDE96}" type="presOf" srcId="{1F3BA15B-B772-426D-8549-F05D47B0B0FC}" destId="{B849A6F3-9933-4C36-AF65-6098308CBC3C}" srcOrd="0" destOrd="0" presId="urn:microsoft.com/office/officeart/2005/8/layout/radial4"/>
    <dgm:cxn modelId="{064BB299-5DB2-45BA-95ED-DD05F92654B7}" type="presParOf" srcId="{CF42B0CB-CDDD-42A1-B3A1-FBB34F262C63}" destId="{B1756079-1332-4090-9A47-D2C0EDB7FB22}" srcOrd="2" destOrd="0" presId="urn:microsoft.com/office/officeart/2005/8/layout/radial4"/>
    <dgm:cxn modelId="{82AEDA42-E406-4FCA-89A4-9D0C0B72D013}" type="presOf" srcId="{D15727BE-4BB4-41E2-BFCD-1CE00CE9A014}" destId="{B1756079-1332-4090-9A47-D2C0EDB7FB22}" srcOrd="0" destOrd="0" presId="urn:microsoft.com/office/officeart/2005/8/layout/radial4"/>
    <dgm:cxn modelId="{1848D3B2-6F97-4470-829D-02560F385B11}" type="presParOf" srcId="{CF42B0CB-CDDD-42A1-B3A1-FBB34F262C63}" destId="{2B915475-CC39-442A-ABFF-4EADED19C462}" srcOrd="3" destOrd="0" presId="urn:microsoft.com/office/officeart/2005/8/layout/radial4"/>
    <dgm:cxn modelId="{FB285406-CC25-40A4-A55E-7844552FE564}" type="presOf" srcId="{FD7CD3AA-EED9-46D2-9B4E-909BE7D7F2AF}" destId="{2B915475-CC39-442A-ABFF-4EADED19C462}" srcOrd="0" destOrd="0" presId="urn:microsoft.com/office/officeart/2005/8/layout/radial4"/>
    <dgm:cxn modelId="{539205F6-2507-4C1A-8978-9F6BEFE1517D}" type="presParOf" srcId="{CF42B0CB-CDDD-42A1-B3A1-FBB34F262C63}" destId="{BEE5E165-B0BB-4148-8B6B-7C4EA1A1BCDA}" srcOrd="4" destOrd="0" presId="urn:microsoft.com/office/officeart/2005/8/layout/radial4"/>
    <dgm:cxn modelId="{0652BF00-9552-421C-BDC2-95590C7AA01A}" type="presOf" srcId="{42D1DDF6-2B37-4838-B8C9-D9AFF7626CA1}" destId="{BEE5E165-B0BB-4148-8B6B-7C4EA1A1BCDA}" srcOrd="0" destOrd="0" presId="urn:microsoft.com/office/officeart/2005/8/layout/radial4"/>
    <dgm:cxn modelId="{31FE9431-22F0-4893-ADB3-16FB6601766C}" type="presParOf" srcId="{CF42B0CB-CDDD-42A1-B3A1-FBB34F262C63}" destId="{8A478794-BDE0-4AD6-9479-89CDBFC37EB7}" srcOrd="5" destOrd="0" presId="urn:microsoft.com/office/officeart/2005/8/layout/radial4"/>
    <dgm:cxn modelId="{F366022D-2B1A-4E9B-B739-7C2877445681}" type="presOf" srcId="{A85E77B5-A1A5-43C8-9868-413E99F101A0}" destId="{8A478794-BDE0-4AD6-9479-89CDBFC37EB7}" srcOrd="0" destOrd="0" presId="urn:microsoft.com/office/officeart/2005/8/layout/radial4"/>
    <dgm:cxn modelId="{09BECB05-497D-4875-9ACC-3162BCD16CA0}" type="presParOf" srcId="{CF42B0CB-CDDD-42A1-B3A1-FBB34F262C63}" destId="{3868CDED-247C-4EE9-95A2-ED400A267946}" srcOrd="6" destOrd="0" presId="urn:microsoft.com/office/officeart/2005/8/layout/radial4"/>
    <dgm:cxn modelId="{B697DD6B-3AB0-4910-B10A-BFAE1266CD45}" type="presOf" srcId="{24DAAE02-02E7-4412-8074-A0C4CAA380D7}" destId="{3868CDED-247C-4EE9-95A2-ED400A267946}" srcOrd="0" destOrd="0" presId="urn:microsoft.com/office/officeart/2005/8/layout/radial4"/>
    <dgm:cxn modelId="{59F931DA-DA1A-4B51-9A53-06D3261215B4}" type="presParOf" srcId="{CF42B0CB-CDDD-42A1-B3A1-FBB34F262C63}" destId="{D0718308-59AC-43E6-A882-4828EE4494C2}" srcOrd="7" destOrd="0" presId="urn:microsoft.com/office/officeart/2005/8/layout/radial4"/>
    <dgm:cxn modelId="{AAE92345-4B3A-48A8-8210-83A0E92911A0}" type="presOf" srcId="{96CD46E7-D239-40C7-B5C4-376FEEE43C15}" destId="{D0718308-59AC-43E6-A882-4828EE4494C2}" srcOrd="0" destOrd="0" presId="urn:microsoft.com/office/officeart/2005/8/layout/radial4"/>
    <dgm:cxn modelId="{45ED8EC9-7447-403A-8357-3801CF77600B}" type="presParOf" srcId="{CF42B0CB-CDDD-42A1-B3A1-FBB34F262C63}" destId="{5E0D0BC9-3E91-4623-8C1A-C4A70EB3594B}" srcOrd="8" destOrd="0" presId="urn:microsoft.com/office/officeart/2005/8/layout/radial4"/>
    <dgm:cxn modelId="{F029F4C2-C3C3-42C0-A53F-CCB71D58D3AE}" type="presOf" srcId="{A5880797-7454-4E44-8518-F4D8354F0963}" destId="{5E0D0BC9-3E91-4623-8C1A-C4A70EB3594B}" srcOrd="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58BD629-C603-4277-8625-9FFFA7B7A3EF}" type="doc">
      <dgm:prSet loTypeId="hierarchy" loCatId="hierarchy" qsTypeId="urn:microsoft.com/office/officeart/2005/8/quickstyle/3d4" qsCatId="3D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D854CA09-6FA5-4F4F-B9E7-35F1EA918F51}">
      <dgm:prSet phldrT="[Текст]" custT="1"/>
      <dgm:spPr/>
      <dgm:t>
        <a:bodyPr/>
        <a:lstStyle/>
        <a:p>
          <a:r>
            <a:rPr lang="uk-UA" sz="2800" dirty="0"/>
            <a:t>Атестація</a:t>
          </a:r>
          <a:endParaRPr lang="en-US" sz="2800" dirty="0"/>
        </a:p>
      </dgm:t>
    </dgm:pt>
    <dgm:pt modelId="{3C82490F-487A-4D61-9C52-6378DA5E64BA}" cxnId="{362827B3-CEE6-4DE0-9FB9-06B95052BBEC}" type="parTrans">
      <dgm:prSet/>
      <dgm:spPr/>
      <dgm:t>
        <a:bodyPr/>
        <a:lstStyle/>
        <a:p>
          <a:endParaRPr lang="en-US"/>
        </a:p>
      </dgm:t>
    </dgm:pt>
    <dgm:pt modelId="{4AD4DF01-CC9B-4DCE-B9D9-F30AEDB47060}" cxnId="{362827B3-CEE6-4DE0-9FB9-06B95052BBEC}" type="sibTrans">
      <dgm:prSet/>
      <dgm:spPr/>
      <dgm:t>
        <a:bodyPr/>
        <a:lstStyle/>
        <a:p>
          <a:endParaRPr lang="en-US"/>
        </a:p>
      </dgm:t>
    </dgm:pt>
    <dgm:pt modelId="{86C22E87-D560-4567-93BA-9036A0AAF068}">
      <dgm:prSet phldrT="[Текст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altLang="en-US" sz="2400" dirty="0"/>
            <a:t>Чергова</a:t>
          </a:r>
          <a:r>
            <a:rPr lang="uk-UA" altLang="en-US" sz="2400" dirty="0"/>
            <a:t/>
          </a:r>
          <a:endParaRPr lang="uk-UA" altLang="en-US" sz="2400" dirty="0"/>
        </a:p>
      </dgm:t>
    </dgm:pt>
    <dgm:pt modelId="{45A72F25-1042-492B-A9E8-3BD6BFA48985}" cxnId="{C5D25100-9F44-4A35-960A-3DD48C0F9045}" type="parTrans">
      <dgm:prSet/>
      <dgm:spPr/>
      <dgm:t>
        <a:bodyPr/>
        <a:lstStyle/>
        <a:p>
          <a:endParaRPr lang="en-US"/>
        </a:p>
      </dgm:t>
    </dgm:pt>
    <dgm:pt modelId="{7F3F5B59-2F67-4745-9F14-107A24CB8973}" cxnId="{C5D25100-9F44-4A35-960A-3DD48C0F9045}" type="sibTrans">
      <dgm:prSet/>
      <dgm:spPr/>
      <dgm:t>
        <a:bodyPr/>
        <a:lstStyle/>
        <a:p>
          <a:endParaRPr lang="en-US"/>
        </a:p>
      </dgm:t>
    </dgm:pt>
    <dgm:pt modelId="{20BBAFEB-EC58-4D91-952D-5CCB9DA17B54}">
      <dgm:prSet phldrT="[Текст]" phldr="0" custT="0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dirty="0">
              <a:sym typeface="+mn-ea"/>
            </a:rPr>
            <a:t>П</a:t>
          </a:r>
          <a:r>
            <a:rPr lang="uk-UA" dirty="0">
              <a:sym typeface="+mn-ea"/>
            </a:rPr>
            <a:t>рисвоїли кваліфікаційну категорію “спеціаліст </a:t>
          </a:r>
          <a:r>
            <a:rPr lang="uk-UA" dirty="0">
              <a:sym typeface="+mn-ea"/>
            </a:rPr>
            <a:t>другої категорії” - 3 педагогам</a:t>
          </a:r>
          <a:r>
            <a:rPr lang="uk-UA" dirty="0">
              <a:sym typeface="+mn-ea"/>
            </a:rPr>
            <a:t/>
          </a:r>
          <a:endParaRPr lang="uk-UA" dirty="0">
            <a:sym typeface="+mn-ea"/>
          </a:endParaRP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dirty="0">
              <a:sym typeface="+mn-ea"/>
            </a:rPr>
            <a:t> </a:t>
          </a:r>
          <a:r>
            <a:rPr lang="uk-UA" altLang="en-US" dirty="0"/>
            <a:t/>
          </a:r>
          <a:endParaRPr lang="uk-UA" altLang="en-US" dirty="0"/>
        </a:p>
      </dgm:t>
    </dgm:pt>
    <dgm:pt modelId="{37BB764C-B8D3-4806-B4A1-A636CCF2C430}" cxnId="{39E94301-A776-40B2-AF1E-814ABA6890F4}" type="parTrans">
      <dgm:prSet/>
      <dgm:spPr/>
      <dgm:t>
        <a:bodyPr/>
        <a:lstStyle/>
        <a:p>
          <a:endParaRPr lang="en-US"/>
        </a:p>
      </dgm:t>
    </dgm:pt>
    <dgm:pt modelId="{98D3696B-6D9A-4985-951F-8E6B38391C72}" cxnId="{39E94301-A776-40B2-AF1E-814ABA6890F4}" type="sibTrans">
      <dgm:prSet/>
      <dgm:spPr/>
      <dgm:t>
        <a:bodyPr/>
        <a:lstStyle/>
        <a:p>
          <a:endParaRPr lang="en-US"/>
        </a:p>
      </dgm:t>
    </dgm:pt>
    <dgm:pt modelId="{E4A97A6D-8BFD-4370-87F4-C24860605009}">
      <dgm:prSet phldrT="[Текст]" phldr="0" custT="0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dirty="0"/>
            <a:t>П</a:t>
          </a:r>
          <a:r>
            <a:rPr lang="uk-UA" dirty="0"/>
            <a:t>рисвоїли кваліфікаційну категорію “спеціаліст вищої категорії” - 1 педагогу</a:t>
          </a:r>
          <a:r>
            <a:rPr lang="uk-UA" dirty="0"/>
            <a:t/>
          </a:r>
          <a:endParaRPr lang="uk-UA" dirty="0"/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dirty="0"/>
            <a:t/>
          </a:r>
          <a:endParaRPr lang="en-US" dirty="0"/>
        </a:p>
      </dgm:t>
    </dgm:pt>
    <dgm:pt modelId="{E9F4A303-F2A4-4074-AA9C-8AFD821FA0B7}" cxnId="{5768C49A-5811-4EE0-955B-4FF9E35C81FD}" type="parTrans">
      <dgm:prSet/>
      <dgm:spPr/>
      <dgm:t>
        <a:bodyPr/>
        <a:lstStyle/>
        <a:p>
          <a:endParaRPr lang="en-US"/>
        </a:p>
      </dgm:t>
    </dgm:pt>
    <dgm:pt modelId="{CE2840EB-CD25-4D91-BCCB-44CEFE2AC1B5}" cxnId="{5768C49A-5811-4EE0-955B-4FF9E35C81FD}" type="sibTrans">
      <dgm:prSet/>
      <dgm:spPr/>
      <dgm:t>
        <a:bodyPr/>
        <a:lstStyle/>
        <a:p>
          <a:endParaRPr lang="en-US"/>
        </a:p>
      </dgm:t>
    </dgm:pt>
    <dgm:pt modelId="{51B4F9FB-105C-429D-A09D-96288D5265D0}">
      <dgm:prSet phldrT="[Текст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sz="2400" dirty="0"/>
            <a:t>Позачергова</a:t>
          </a:r>
          <a:r>
            <a:rPr lang="en-US" sz="2400" dirty="0"/>
            <a:t/>
          </a:r>
          <a:endParaRPr lang="en-US" sz="2400" dirty="0"/>
        </a:p>
      </dgm:t>
    </dgm:pt>
    <dgm:pt modelId="{12BFB0B7-FBF8-4BAF-83BE-EF245936C51B}" cxnId="{645179DF-8E1C-4979-94F9-6C54BF6F6423}" type="parTrans">
      <dgm:prSet/>
      <dgm:spPr/>
      <dgm:t>
        <a:bodyPr/>
        <a:lstStyle/>
        <a:p>
          <a:endParaRPr lang="en-US"/>
        </a:p>
      </dgm:t>
    </dgm:pt>
    <dgm:pt modelId="{B810DB14-347B-433A-BA73-9A7B30D9FB01}" cxnId="{645179DF-8E1C-4979-94F9-6C54BF6F6423}" type="sibTrans">
      <dgm:prSet/>
      <dgm:spPr/>
      <dgm:t>
        <a:bodyPr/>
        <a:lstStyle/>
        <a:p>
          <a:endParaRPr lang="en-US"/>
        </a:p>
      </dgm:t>
    </dgm:pt>
    <dgm:pt modelId="{B8965950-60F3-48BB-9A96-4E6F22107A91}">
      <dgm:prSet phldrT="[Текст]" phldr="0" custT="0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altLang="en-US" dirty="0"/>
            <a:t>Присвоїли кваліфікаційну категорію “спеціаліст першої категорії” - 3 педагогам</a:t>
          </a:r>
          <a:r>
            <a:rPr lang="uk-UA" altLang="en-US" dirty="0"/>
            <a:t/>
          </a:r>
          <a:endParaRPr lang="uk-UA" altLang="en-US" dirty="0"/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altLang="en-US" dirty="0"/>
            <a:t/>
          </a:r>
          <a:endParaRPr lang="uk-UA" altLang="en-US" dirty="0"/>
        </a:p>
      </dgm:t>
    </dgm:pt>
    <dgm:pt modelId="{779E380C-5FC9-4A78-8360-F3FA93A6DEF2}" cxnId="{228C0A78-AF55-4FB4-9E30-624963DE5FB7}" type="parTrans">
      <dgm:prSet/>
      <dgm:spPr/>
      <dgm:t>
        <a:bodyPr/>
        <a:lstStyle/>
        <a:p>
          <a:endParaRPr lang="en-US"/>
        </a:p>
      </dgm:t>
    </dgm:pt>
    <dgm:pt modelId="{F6D0F2AA-0E64-4880-AA06-32F858BDAD30}" cxnId="{228C0A78-AF55-4FB4-9E30-624963DE5FB7}" type="sibTrans">
      <dgm:prSet/>
      <dgm:spPr/>
      <dgm:t>
        <a:bodyPr/>
        <a:lstStyle/>
        <a:p>
          <a:endParaRPr lang="en-US"/>
        </a:p>
      </dgm:t>
    </dgm:pt>
    <dgm:pt modelId="{EC4DA3BF-520A-4A86-9BD1-6DB8EDE83F25}">
      <dgm:prSet phldr="0" custT="0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/>
            <a:t>Присвоїти кваліфікаційну категорію “спеціаліст другої категорії” - 1 педагогу</a:t>
          </a:r>
          <a:endParaRPr lang="uk-UA"/>
        </a:p>
      </dgm:t>
    </dgm:pt>
    <dgm:pt modelId="{E2B4E029-00AF-431F-9C02-58084E0E8DEE}" cxnId="{95317F30-3ADC-4314-8227-80069DA3FA56}" type="parTrans">
      <dgm:prSet/>
      <dgm:spPr/>
    </dgm:pt>
    <dgm:pt modelId="{04AF16BC-834B-4B9D-ABD0-891ACD1063AB}" cxnId="{95317F30-3ADC-4314-8227-80069DA3FA56}" type="sibTrans">
      <dgm:prSet/>
      <dgm:spPr/>
    </dgm:pt>
    <dgm:pt modelId="{CA30331F-9C63-4E77-B87C-95416C80F751}" type="pres">
      <dgm:prSet presAssocID="{E58BD629-C603-4277-8625-9FFFA7B7A3E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D9DF31D-9598-42A2-BB1A-8AC5C8C44589}" type="pres">
      <dgm:prSet presAssocID="{D854CA09-6FA5-4F4F-B9E7-35F1EA918F51}" presName="hierRoot1" presStyleCnt="0"/>
      <dgm:spPr/>
    </dgm:pt>
    <dgm:pt modelId="{2E0577F0-CD81-4BA0-891D-FEA42DF053BA}" type="pres">
      <dgm:prSet presAssocID="{D854CA09-6FA5-4F4F-B9E7-35F1EA918F51}" presName="composite" presStyleCnt="0"/>
      <dgm:spPr/>
    </dgm:pt>
    <dgm:pt modelId="{C30C8B50-406E-41B4-9C2B-329A0AB36216}" type="pres">
      <dgm:prSet presAssocID="{D854CA09-6FA5-4F4F-B9E7-35F1EA918F51}" presName="background" presStyleLbl="node0" presStyleIdx="0" presStyleCnt="1"/>
      <dgm:spPr/>
    </dgm:pt>
    <dgm:pt modelId="{D5B5CCBB-0A3C-4DB9-A6D7-BA7834CE2E2D}" type="pres">
      <dgm:prSet presAssocID="{D854CA09-6FA5-4F4F-B9E7-35F1EA918F51}" presName="text" presStyleLbl="fgAcc0" presStyleIdx="0" presStyleCnt="1">
        <dgm:presLayoutVars>
          <dgm:chPref val="3"/>
        </dgm:presLayoutVars>
      </dgm:prSet>
      <dgm:spPr/>
    </dgm:pt>
    <dgm:pt modelId="{86DF53A0-9327-4660-ACE9-43401E901574}" type="pres">
      <dgm:prSet presAssocID="{D854CA09-6FA5-4F4F-B9E7-35F1EA918F51}" presName="hierChild2" presStyleCnt="0"/>
      <dgm:spPr/>
    </dgm:pt>
    <dgm:pt modelId="{69623059-C319-4CEE-AA0C-C9A901F855AD}" type="pres">
      <dgm:prSet presAssocID="{45A72F25-1042-492B-A9E8-3BD6BFA48985}" presName="Name10" presStyleLbl="parChTrans1D2" presStyleIdx="0" presStyleCnt="2"/>
      <dgm:spPr/>
    </dgm:pt>
    <dgm:pt modelId="{7FF12586-A953-4BC3-9A56-0EBE22280496}" type="pres">
      <dgm:prSet presAssocID="{86C22E87-D560-4567-93BA-9036A0AAF068}" presName="hierRoot2" presStyleCnt="0"/>
      <dgm:spPr/>
    </dgm:pt>
    <dgm:pt modelId="{5B200E19-E306-4D9D-A0F8-E0A178A869C9}" type="pres">
      <dgm:prSet presAssocID="{86C22E87-D560-4567-93BA-9036A0AAF068}" presName="composite2" presStyleCnt="0"/>
      <dgm:spPr/>
    </dgm:pt>
    <dgm:pt modelId="{E41CFE01-AC8E-46E9-9602-FD17659A89C7}" type="pres">
      <dgm:prSet presAssocID="{86C22E87-D560-4567-93BA-9036A0AAF068}" presName="background2" presStyleLbl="node2" presStyleIdx="0" presStyleCnt="2"/>
      <dgm:spPr/>
    </dgm:pt>
    <dgm:pt modelId="{36ADBF10-6C98-48C1-8159-0FCEDD42016D}" type="pres">
      <dgm:prSet presAssocID="{86C22E87-D560-4567-93BA-9036A0AAF068}" presName="text2" presStyleLbl="fgAcc2" presStyleIdx="0" presStyleCnt="2" custScaleX="76249" custScaleY="61983" custLinFactNeighborX="-6121">
        <dgm:presLayoutVars>
          <dgm:chPref val="3"/>
        </dgm:presLayoutVars>
      </dgm:prSet>
      <dgm:spPr/>
    </dgm:pt>
    <dgm:pt modelId="{55E13800-99F9-4FE2-BCAA-EA60EA55DA8C}" type="pres">
      <dgm:prSet presAssocID="{86C22E87-D560-4567-93BA-9036A0AAF068}" presName="hierChild3" presStyleCnt="0"/>
      <dgm:spPr/>
    </dgm:pt>
    <dgm:pt modelId="{BA2D1956-4FE2-4A21-9ED8-878C461B6E7D}" type="pres">
      <dgm:prSet presAssocID="{37BB764C-B8D3-4806-B4A1-A636CCF2C430}" presName="Name17" presStyleLbl="parChTrans1D3" presStyleIdx="0" presStyleCnt="4"/>
      <dgm:spPr/>
    </dgm:pt>
    <dgm:pt modelId="{62FCF494-4F60-4E6B-B436-52D190EFB17B}" type="pres">
      <dgm:prSet presAssocID="{20BBAFEB-EC58-4D91-952D-5CCB9DA17B54}" presName="hierRoot3" presStyleCnt="0"/>
      <dgm:spPr/>
    </dgm:pt>
    <dgm:pt modelId="{C9C68345-9BD3-48D1-A76B-EF4C8A32DD5B}" type="pres">
      <dgm:prSet presAssocID="{20BBAFEB-EC58-4D91-952D-5CCB9DA17B54}" presName="composite3" presStyleCnt="0"/>
      <dgm:spPr/>
    </dgm:pt>
    <dgm:pt modelId="{D93977E5-4EBF-4142-90D4-AAC8E2E0964E}" type="pres">
      <dgm:prSet presAssocID="{20BBAFEB-EC58-4D91-952D-5CCB9DA17B54}" presName="background3" presStyleLbl="node3" presStyleIdx="0" presStyleCnt="4"/>
      <dgm:spPr/>
    </dgm:pt>
    <dgm:pt modelId="{F9616B19-5A41-4DD2-98E2-A73101365BD0}" type="pres">
      <dgm:prSet presAssocID="{20BBAFEB-EC58-4D91-952D-5CCB9DA17B54}" presName="text3" presStyleLbl="fgAcc3" presStyleIdx="0" presStyleCnt="4" custLinFactX="25862" custLinFactNeighborX="100000" custLinFactNeighborY="7896">
        <dgm:presLayoutVars>
          <dgm:chPref val="3"/>
        </dgm:presLayoutVars>
      </dgm:prSet>
      <dgm:spPr/>
    </dgm:pt>
    <dgm:pt modelId="{93BA867B-7039-4E94-9617-62D9CD085683}" type="pres">
      <dgm:prSet presAssocID="{20BBAFEB-EC58-4D91-952D-5CCB9DA17B54}" presName="hierChild4" presStyleCnt="0"/>
      <dgm:spPr/>
    </dgm:pt>
    <dgm:pt modelId="{1519A940-CB6C-4AB8-BCF8-DB43058CFF4A}" type="pres">
      <dgm:prSet presAssocID="{E9F4A303-F2A4-4074-AA9C-8AFD821FA0B7}" presName="Name17" presStyleLbl="parChTrans1D3" presStyleIdx="1" presStyleCnt="4"/>
      <dgm:spPr/>
    </dgm:pt>
    <dgm:pt modelId="{1A7C750C-B23E-4625-8D30-E62844C5C08E}" type="pres">
      <dgm:prSet presAssocID="{E4A97A6D-8BFD-4370-87F4-C24860605009}" presName="hierRoot3" presStyleCnt="0"/>
      <dgm:spPr/>
    </dgm:pt>
    <dgm:pt modelId="{A754AC57-CBE9-4A51-9C7E-646CDA7E4F2C}" type="pres">
      <dgm:prSet presAssocID="{E4A97A6D-8BFD-4370-87F4-C24860605009}" presName="composite3" presStyleCnt="0"/>
      <dgm:spPr/>
    </dgm:pt>
    <dgm:pt modelId="{45AF5301-44EF-427B-9815-D53F008E3BED}" type="pres">
      <dgm:prSet presAssocID="{E4A97A6D-8BFD-4370-87F4-C24860605009}" presName="background3" presStyleLbl="node3" presStyleIdx="1" presStyleCnt="4"/>
      <dgm:spPr/>
    </dgm:pt>
    <dgm:pt modelId="{3A46AB4F-CDEE-49BA-BC84-33FCF39BBDE7}" type="pres">
      <dgm:prSet presAssocID="{E4A97A6D-8BFD-4370-87F4-C24860605009}" presName="text3" presStyleLbl="fgAcc3" presStyleIdx="1" presStyleCnt="4" custLinFactX="-22233" custLinFactNeighborX="-100000" custLinFactNeighborY="2747">
        <dgm:presLayoutVars>
          <dgm:chPref val="3"/>
        </dgm:presLayoutVars>
      </dgm:prSet>
      <dgm:spPr/>
    </dgm:pt>
    <dgm:pt modelId="{1C46231E-A44D-4010-B7C9-4900ED8AD5BB}" type="pres">
      <dgm:prSet presAssocID="{E4A97A6D-8BFD-4370-87F4-C24860605009}" presName="hierChild4" presStyleCnt="0"/>
      <dgm:spPr/>
    </dgm:pt>
    <dgm:pt modelId="{D29099CA-8024-428E-AA55-F0A36138101A}" type="pres">
      <dgm:prSet presAssocID="{12BFB0B7-FBF8-4BAF-83BE-EF245936C51B}" presName="Name10" presStyleLbl="parChTrans1D2" presStyleIdx="1" presStyleCnt="2"/>
      <dgm:spPr/>
    </dgm:pt>
    <dgm:pt modelId="{B63F6AF2-D3ED-4050-855E-FACFC799B5D9}" type="pres">
      <dgm:prSet presAssocID="{51B4F9FB-105C-429D-A09D-96288D5265D0}" presName="hierRoot2" presStyleCnt="0"/>
      <dgm:spPr/>
    </dgm:pt>
    <dgm:pt modelId="{013DF0F9-FA0E-493C-B301-7A2AD24D372A}" type="pres">
      <dgm:prSet presAssocID="{51B4F9FB-105C-429D-A09D-96288D5265D0}" presName="composite2" presStyleCnt="0"/>
      <dgm:spPr/>
    </dgm:pt>
    <dgm:pt modelId="{41BEF3C3-1C08-47CB-B39F-E6E320A7D755}" type="pres">
      <dgm:prSet presAssocID="{51B4F9FB-105C-429D-A09D-96288D5265D0}" presName="background2" presStyleLbl="node2" presStyleIdx="1" presStyleCnt="2"/>
      <dgm:spPr/>
    </dgm:pt>
    <dgm:pt modelId="{DEB4BEF0-AA37-4AD6-85C8-AB60B69966E3}" type="pres">
      <dgm:prSet presAssocID="{51B4F9FB-105C-429D-A09D-96288D5265D0}" presName="text2" presStyleLbl="fgAcc2" presStyleIdx="1" presStyleCnt="2" custScaleX="108444" custScaleY="55582" custLinFactNeighborX="444" custLinFactNeighborY="-306">
        <dgm:presLayoutVars>
          <dgm:chPref val="3"/>
        </dgm:presLayoutVars>
      </dgm:prSet>
      <dgm:spPr/>
    </dgm:pt>
    <dgm:pt modelId="{936DCCA1-5F77-4FE4-BAED-45FEC63A241D}" type="pres">
      <dgm:prSet presAssocID="{51B4F9FB-105C-429D-A09D-96288D5265D0}" presName="hierChild3" presStyleCnt="0"/>
      <dgm:spPr/>
    </dgm:pt>
    <dgm:pt modelId="{C04292A4-20E1-415E-9E97-88DBB80AE109}" type="pres">
      <dgm:prSet presAssocID="{779E380C-5FC9-4A78-8360-F3FA93A6DEF2}" presName="Name17" presStyleLbl="parChTrans1D3" presStyleIdx="2" presStyleCnt="4"/>
      <dgm:spPr/>
    </dgm:pt>
    <dgm:pt modelId="{6D0FB8EC-B961-44F8-8770-BFC336FF812C}" type="pres">
      <dgm:prSet presAssocID="{B8965950-60F3-48BB-9A96-4E6F22107A91}" presName="hierRoot3" presStyleCnt="0"/>
      <dgm:spPr/>
    </dgm:pt>
    <dgm:pt modelId="{C99D21A2-7CE2-4D42-8DA7-9CFD2BCB9282}" type="pres">
      <dgm:prSet presAssocID="{B8965950-60F3-48BB-9A96-4E6F22107A91}" presName="composite3" presStyleCnt="0"/>
      <dgm:spPr/>
    </dgm:pt>
    <dgm:pt modelId="{4275C29F-A4CB-49FB-A7F0-C73BCFF2D3DA}" type="pres">
      <dgm:prSet presAssocID="{B8965950-60F3-48BB-9A96-4E6F22107A91}" presName="background3" presStyleLbl="node3" presStyleIdx="2" presStyleCnt="4"/>
      <dgm:spPr/>
    </dgm:pt>
    <dgm:pt modelId="{8C0B8AFF-5EEC-4C16-A6E5-3365DFB387A1}" type="pres">
      <dgm:prSet presAssocID="{B8965950-60F3-48BB-9A96-4E6F22107A91}" presName="text3" presStyleLbl="fgAcc3" presStyleIdx="2" presStyleCnt="4">
        <dgm:presLayoutVars>
          <dgm:chPref val="3"/>
        </dgm:presLayoutVars>
      </dgm:prSet>
      <dgm:spPr/>
    </dgm:pt>
    <dgm:pt modelId="{D92E4575-297A-4A7A-9673-31BC90417F8B}" type="pres">
      <dgm:prSet presAssocID="{B8965950-60F3-48BB-9A96-4E6F22107A91}" presName="hierChild4" presStyleCnt="0"/>
      <dgm:spPr/>
    </dgm:pt>
    <dgm:pt modelId="{FE27BEF7-0DED-4E76-9A03-C9DFDD97D6B5}" type="pres">
      <dgm:prSet presAssocID="{E2B4E029-00AF-431F-9C02-58084E0E8DEE}" presName="Name17" presStyleLbl="parChTrans1D3" presStyleIdx="3" presStyleCnt="4"/>
      <dgm:spPr/>
    </dgm:pt>
    <dgm:pt modelId="{AF484BCE-56B8-4D57-B09F-D25B41359D81}" type="pres">
      <dgm:prSet presAssocID="{EC4DA3BF-520A-4A86-9BD1-6DB8EDE83F25}" presName="hierRoot3" presStyleCnt="0"/>
      <dgm:spPr/>
    </dgm:pt>
    <dgm:pt modelId="{81A71253-E13D-4D17-9677-C95797858B13}" type="pres">
      <dgm:prSet presAssocID="{EC4DA3BF-520A-4A86-9BD1-6DB8EDE83F25}" presName="composite3" presStyleCnt="0"/>
      <dgm:spPr/>
    </dgm:pt>
    <dgm:pt modelId="{1A921BD2-2E5D-4514-8DAB-05F2AA47D018}" type="pres">
      <dgm:prSet presAssocID="{EC4DA3BF-520A-4A86-9BD1-6DB8EDE83F25}" presName="background3" presStyleLbl="node3" presStyleIdx="3" presStyleCnt="4"/>
      <dgm:spPr/>
    </dgm:pt>
    <dgm:pt modelId="{998BF0BC-86BB-4713-B373-87FB9E66C20C}" type="pres">
      <dgm:prSet presAssocID="{EC4DA3BF-520A-4A86-9BD1-6DB8EDE83F25}" presName="text3" presStyleLbl="fgAcc3" presStyleIdx="3" presStyleCnt="4">
        <dgm:presLayoutVars>
          <dgm:chPref val="3"/>
        </dgm:presLayoutVars>
      </dgm:prSet>
      <dgm:spPr/>
    </dgm:pt>
    <dgm:pt modelId="{23AB9724-5F10-425D-973F-015A89CB7F5C}" type="pres">
      <dgm:prSet presAssocID="{EC4DA3BF-520A-4A86-9BD1-6DB8EDE83F25}" presName="hierChild4" presStyleCnt="0"/>
      <dgm:spPr/>
    </dgm:pt>
  </dgm:ptLst>
  <dgm:cxnLst>
    <dgm:cxn modelId="{362827B3-CEE6-4DE0-9FB9-06B95052BBEC}" srcId="{E58BD629-C603-4277-8625-9FFFA7B7A3EF}" destId="{D854CA09-6FA5-4F4F-B9E7-35F1EA918F51}" srcOrd="0" destOrd="0" parTransId="{3C82490F-487A-4D61-9C52-6378DA5E64BA}" sibTransId="{4AD4DF01-CC9B-4DCE-B9D9-F30AEDB47060}"/>
    <dgm:cxn modelId="{C5D25100-9F44-4A35-960A-3DD48C0F9045}" srcId="{D854CA09-6FA5-4F4F-B9E7-35F1EA918F51}" destId="{86C22E87-D560-4567-93BA-9036A0AAF068}" srcOrd="0" destOrd="0" parTransId="{45A72F25-1042-492B-A9E8-3BD6BFA48985}" sibTransId="{7F3F5B59-2F67-4745-9F14-107A24CB8973}"/>
    <dgm:cxn modelId="{39E94301-A776-40B2-AF1E-814ABA6890F4}" srcId="{86C22E87-D560-4567-93BA-9036A0AAF068}" destId="{20BBAFEB-EC58-4D91-952D-5CCB9DA17B54}" srcOrd="0" destOrd="0" parTransId="{37BB764C-B8D3-4806-B4A1-A636CCF2C430}" sibTransId="{98D3696B-6D9A-4985-951F-8E6B38391C72}"/>
    <dgm:cxn modelId="{5768C49A-5811-4EE0-955B-4FF9E35C81FD}" srcId="{86C22E87-D560-4567-93BA-9036A0AAF068}" destId="{E4A97A6D-8BFD-4370-87F4-C24860605009}" srcOrd="1" destOrd="0" parTransId="{E9F4A303-F2A4-4074-AA9C-8AFD821FA0B7}" sibTransId="{CE2840EB-CD25-4D91-BCCB-44CEFE2AC1B5}"/>
    <dgm:cxn modelId="{645179DF-8E1C-4979-94F9-6C54BF6F6423}" srcId="{D854CA09-6FA5-4F4F-B9E7-35F1EA918F51}" destId="{51B4F9FB-105C-429D-A09D-96288D5265D0}" srcOrd="1" destOrd="0" parTransId="{12BFB0B7-FBF8-4BAF-83BE-EF245936C51B}" sibTransId="{B810DB14-347B-433A-BA73-9A7B30D9FB01}"/>
    <dgm:cxn modelId="{228C0A78-AF55-4FB4-9E30-624963DE5FB7}" srcId="{51B4F9FB-105C-429D-A09D-96288D5265D0}" destId="{B8965950-60F3-48BB-9A96-4E6F22107A91}" srcOrd="0" destOrd="1" parTransId="{779E380C-5FC9-4A78-8360-F3FA93A6DEF2}" sibTransId="{F6D0F2AA-0E64-4880-AA06-32F858BDAD30}"/>
    <dgm:cxn modelId="{95317F30-3ADC-4314-8227-80069DA3FA56}" srcId="{51B4F9FB-105C-429D-A09D-96288D5265D0}" destId="{EC4DA3BF-520A-4A86-9BD1-6DB8EDE83F25}" srcOrd="1" destOrd="1" parTransId="{E2B4E029-00AF-431F-9C02-58084E0E8DEE}" sibTransId="{04AF16BC-834B-4B9D-ABD0-891ACD1063AB}"/>
    <dgm:cxn modelId="{B134A1FF-FF87-4338-ADE0-90529EE4BCC3}" type="presOf" srcId="{E58BD629-C603-4277-8625-9FFFA7B7A3EF}" destId="{CA30331F-9C63-4E77-B87C-95416C80F751}" srcOrd="0" destOrd="0" presId="urn:microsoft.com/office/officeart/2005/8/layout/hierarchy1"/>
    <dgm:cxn modelId="{9985D328-B25A-4022-8488-0F849E06DE3D}" type="presParOf" srcId="{CA30331F-9C63-4E77-B87C-95416C80F751}" destId="{3D9DF31D-9598-42A2-BB1A-8AC5C8C44589}" srcOrd="0" destOrd="0" presId="urn:microsoft.com/office/officeart/2005/8/layout/hierarchy1"/>
    <dgm:cxn modelId="{323384DF-74E9-43BE-854E-ABAF98B9AD04}" type="presParOf" srcId="{3D9DF31D-9598-42A2-BB1A-8AC5C8C44589}" destId="{2E0577F0-CD81-4BA0-891D-FEA42DF053BA}" srcOrd="0" destOrd="0" presId="urn:microsoft.com/office/officeart/2005/8/layout/hierarchy1"/>
    <dgm:cxn modelId="{0F0187D8-CB9A-4BE1-A9F6-4B3E9047B07C}" type="presParOf" srcId="{2E0577F0-CD81-4BA0-891D-FEA42DF053BA}" destId="{C30C8B50-406E-41B4-9C2B-329A0AB36216}" srcOrd="0" destOrd="0" presId="urn:microsoft.com/office/officeart/2005/8/layout/hierarchy1"/>
    <dgm:cxn modelId="{E854D7F5-129C-4D83-AF4E-4115135391EB}" type="presParOf" srcId="{2E0577F0-CD81-4BA0-891D-FEA42DF053BA}" destId="{D5B5CCBB-0A3C-4DB9-A6D7-BA7834CE2E2D}" srcOrd="1" destOrd="0" presId="urn:microsoft.com/office/officeart/2005/8/layout/hierarchy1"/>
    <dgm:cxn modelId="{906646D3-86DB-4652-A2A6-402C528E634B}" type="presOf" srcId="{D854CA09-6FA5-4F4F-B9E7-35F1EA918F51}" destId="{D5B5CCBB-0A3C-4DB9-A6D7-BA7834CE2E2D}" srcOrd="0" destOrd="0" presId="urn:microsoft.com/office/officeart/2005/8/layout/hierarchy1"/>
    <dgm:cxn modelId="{9F1F2CC2-842F-4A57-93F3-8A12C44A5D8B}" type="presParOf" srcId="{3D9DF31D-9598-42A2-BB1A-8AC5C8C44589}" destId="{86DF53A0-9327-4660-ACE9-43401E901574}" srcOrd="1" destOrd="0" presId="urn:microsoft.com/office/officeart/2005/8/layout/hierarchy1"/>
    <dgm:cxn modelId="{D8A59DD1-702A-4ED5-9F23-CA86B26AEAA1}" type="presParOf" srcId="{86DF53A0-9327-4660-ACE9-43401E901574}" destId="{69623059-C319-4CEE-AA0C-C9A901F855AD}" srcOrd="0" destOrd="1" presId="urn:microsoft.com/office/officeart/2005/8/layout/hierarchy1"/>
    <dgm:cxn modelId="{FA84DFDD-AF09-4670-B6CE-6D843458523A}" type="presOf" srcId="{45A72F25-1042-492B-A9E8-3BD6BFA48985}" destId="{69623059-C319-4CEE-AA0C-C9A901F855AD}" srcOrd="0" destOrd="0" presId="urn:microsoft.com/office/officeart/2005/8/layout/hierarchy1"/>
    <dgm:cxn modelId="{D0D7FB9E-7D29-4E7A-8306-507E2021F60E}" type="presParOf" srcId="{86DF53A0-9327-4660-ACE9-43401E901574}" destId="{7FF12586-A953-4BC3-9A56-0EBE22280496}" srcOrd="1" destOrd="1" presId="urn:microsoft.com/office/officeart/2005/8/layout/hierarchy1"/>
    <dgm:cxn modelId="{8284A622-1AE6-4442-AA0B-041D6AF4B6F2}" type="presParOf" srcId="{7FF12586-A953-4BC3-9A56-0EBE22280496}" destId="{5B200E19-E306-4D9D-A0F8-E0A178A869C9}" srcOrd="0" destOrd="1" presId="urn:microsoft.com/office/officeart/2005/8/layout/hierarchy1"/>
    <dgm:cxn modelId="{B0177BD2-9951-47C2-8CD4-90F78012690D}" type="presParOf" srcId="{5B200E19-E306-4D9D-A0F8-E0A178A869C9}" destId="{E41CFE01-AC8E-46E9-9602-FD17659A89C7}" srcOrd="0" destOrd="0" presId="urn:microsoft.com/office/officeart/2005/8/layout/hierarchy1"/>
    <dgm:cxn modelId="{A87D52E5-FA1E-40EF-87C8-177A4C1E72EA}" type="presParOf" srcId="{5B200E19-E306-4D9D-A0F8-E0A178A869C9}" destId="{36ADBF10-6C98-48C1-8159-0FCEDD42016D}" srcOrd="1" destOrd="0" presId="urn:microsoft.com/office/officeart/2005/8/layout/hierarchy1"/>
    <dgm:cxn modelId="{8D7590AA-DF96-4840-98AD-7930513238D2}" type="presOf" srcId="{86C22E87-D560-4567-93BA-9036A0AAF068}" destId="{36ADBF10-6C98-48C1-8159-0FCEDD42016D}" srcOrd="0" destOrd="0" presId="urn:microsoft.com/office/officeart/2005/8/layout/hierarchy1"/>
    <dgm:cxn modelId="{A43DF142-ADB7-43C0-88A7-C77649DB86D0}" type="presParOf" srcId="{7FF12586-A953-4BC3-9A56-0EBE22280496}" destId="{55E13800-99F9-4FE2-BCAA-EA60EA55DA8C}" srcOrd="1" destOrd="1" presId="urn:microsoft.com/office/officeart/2005/8/layout/hierarchy1"/>
    <dgm:cxn modelId="{F9D1C859-EF27-4772-8498-98589C8101A3}" type="presParOf" srcId="{55E13800-99F9-4FE2-BCAA-EA60EA55DA8C}" destId="{BA2D1956-4FE2-4A21-9ED8-878C461B6E7D}" srcOrd="0" destOrd="1" presId="urn:microsoft.com/office/officeart/2005/8/layout/hierarchy1"/>
    <dgm:cxn modelId="{ADDA19F6-478F-4539-BDCD-5A4860402130}" type="presOf" srcId="{37BB764C-B8D3-4806-B4A1-A636CCF2C430}" destId="{BA2D1956-4FE2-4A21-9ED8-878C461B6E7D}" srcOrd="0" destOrd="0" presId="urn:microsoft.com/office/officeart/2005/8/layout/hierarchy1"/>
    <dgm:cxn modelId="{634EF8C7-E783-47F9-BB49-D5021AD7877A}" type="presParOf" srcId="{55E13800-99F9-4FE2-BCAA-EA60EA55DA8C}" destId="{62FCF494-4F60-4E6B-B436-52D190EFB17B}" srcOrd="1" destOrd="1" presId="urn:microsoft.com/office/officeart/2005/8/layout/hierarchy1"/>
    <dgm:cxn modelId="{90B35C96-D2C6-49F1-8A2E-65003C7D5F54}" type="presParOf" srcId="{62FCF494-4F60-4E6B-B436-52D190EFB17B}" destId="{C9C68345-9BD3-48D1-A76B-EF4C8A32DD5B}" srcOrd="0" destOrd="1" presId="urn:microsoft.com/office/officeart/2005/8/layout/hierarchy1"/>
    <dgm:cxn modelId="{0B50CF3D-5CFA-4EFA-AA30-AA504B304843}" type="presParOf" srcId="{C9C68345-9BD3-48D1-A76B-EF4C8A32DD5B}" destId="{D93977E5-4EBF-4142-90D4-AAC8E2E0964E}" srcOrd="0" destOrd="0" presId="urn:microsoft.com/office/officeart/2005/8/layout/hierarchy1"/>
    <dgm:cxn modelId="{AB023ABF-8CEE-4911-922B-D795D51D5BE1}" type="presParOf" srcId="{C9C68345-9BD3-48D1-A76B-EF4C8A32DD5B}" destId="{F9616B19-5A41-4DD2-98E2-A73101365BD0}" srcOrd="1" destOrd="0" presId="urn:microsoft.com/office/officeart/2005/8/layout/hierarchy1"/>
    <dgm:cxn modelId="{0AF2A1AA-4E4C-4308-92F2-16A82FEB809F}" type="presOf" srcId="{20BBAFEB-EC58-4D91-952D-5CCB9DA17B54}" destId="{F9616B19-5A41-4DD2-98E2-A73101365BD0}" srcOrd="0" destOrd="0" presId="urn:microsoft.com/office/officeart/2005/8/layout/hierarchy1"/>
    <dgm:cxn modelId="{5CF749E5-7A2F-47A8-ABCD-61D4909F6405}" type="presParOf" srcId="{62FCF494-4F60-4E6B-B436-52D190EFB17B}" destId="{93BA867B-7039-4E94-9617-62D9CD085683}" srcOrd="1" destOrd="1" presId="urn:microsoft.com/office/officeart/2005/8/layout/hierarchy1"/>
    <dgm:cxn modelId="{06C46BFF-95CA-44B6-BEAE-63738482897E}" type="presParOf" srcId="{55E13800-99F9-4FE2-BCAA-EA60EA55DA8C}" destId="{1519A940-CB6C-4AB8-BCF8-DB43058CFF4A}" srcOrd="2" destOrd="1" presId="urn:microsoft.com/office/officeart/2005/8/layout/hierarchy1"/>
    <dgm:cxn modelId="{348FB1E0-F5BC-46EB-B3FD-471819DBDAC9}" type="presOf" srcId="{E9F4A303-F2A4-4074-AA9C-8AFD821FA0B7}" destId="{1519A940-CB6C-4AB8-BCF8-DB43058CFF4A}" srcOrd="0" destOrd="0" presId="urn:microsoft.com/office/officeart/2005/8/layout/hierarchy1"/>
    <dgm:cxn modelId="{C2DF4F30-8C37-4F23-9346-2B52FDEF3916}" type="presParOf" srcId="{55E13800-99F9-4FE2-BCAA-EA60EA55DA8C}" destId="{1A7C750C-B23E-4625-8D30-E62844C5C08E}" srcOrd="3" destOrd="1" presId="urn:microsoft.com/office/officeart/2005/8/layout/hierarchy1"/>
    <dgm:cxn modelId="{31CDBA05-24BA-4E1F-B708-A36D96817ECD}" type="presParOf" srcId="{1A7C750C-B23E-4625-8D30-E62844C5C08E}" destId="{A754AC57-CBE9-4A51-9C7E-646CDA7E4F2C}" srcOrd="0" destOrd="3" presId="urn:microsoft.com/office/officeart/2005/8/layout/hierarchy1"/>
    <dgm:cxn modelId="{C4A7D559-A46B-4A7C-A08E-2446B702950A}" type="presParOf" srcId="{A754AC57-CBE9-4A51-9C7E-646CDA7E4F2C}" destId="{45AF5301-44EF-427B-9815-D53F008E3BED}" srcOrd="0" destOrd="0" presId="urn:microsoft.com/office/officeart/2005/8/layout/hierarchy1"/>
    <dgm:cxn modelId="{8C1365C5-5230-464C-8E01-8C34334F0086}" type="presParOf" srcId="{A754AC57-CBE9-4A51-9C7E-646CDA7E4F2C}" destId="{3A46AB4F-CDEE-49BA-BC84-33FCF39BBDE7}" srcOrd="1" destOrd="0" presId="urn:microsoft.com/office/officeart/2005/8/layout/hierarchy1"/>
    <dgm:cxn modelId="{B21F4B5B-7217-4C1D-962E-B88E85607C11}" type="presOf" srcId="{E4A97A6D-8BFD-4370-87F4-C24860605009}" destId="{3A46AB4F-CDEE-49BA-BC84-33FCF39BBDE7}" srcOrd="0" destOrd="0" presId="urn:microsoft.com/office/officeart/2005/8/layout/hierarchy1"/>
    <dgm:cxn modelId="{AF57B786-B3B9-4243-8D46-75E982D3379B}" type="presParOf" srcId="{1A7C750C-B23E-4625-8D30-E62844C5C08E}" destId="{1C46231E-A44D-4010-B7C9-4900ED8AD5BB}" srcOrd="1" destOrd="3" presId="urn:microsoft.com/office/officeart/2005/8/layout/hierarchy1"/>
    <dgm:cxn modelId="{FF3E3D7C-6FB5-4DD1-972F-64620E304F4E}" type="presParOf" srcId="{86DF53A0-9327-4660-ACE9-43401E901574}" destId="{D29099CA-8024-428E-AA55-F0A36138101A}" srcOrd="2" destOrd="1" presId="urn:microsoft.com/office/officeart/2005/8/layout/hierarchy1"/>
    <dgm:cxn modelId="{7340CE9B-C8C4-42D7-B8B6-CE439B8A5A28}" type="presOf" srcId="{12BFB0B7-FBF8-4BAF-83BE-EF245936C51B}" destId="{D29099CA-8024-428E-AA55-F0A36138101A}" srcOrd="0" destOrd="0" presId="urn:microsoft.com/office/officeart/2005/8/layout/hierarchy1"/>
    <dgm:cxn modelId="{F926C75E-5F60-43EB-AC94-25C199124F26}" type="presParOf" srcId="{86DF53A0-9327-4660-ACE9-43401E901574}" destId="{B63F6AF2-D3ED-4050-855E-FACFC799B5D9}" srcOrd="3" destOrd="1" presId="urn:microsoft.com/office/officeart/2005/8/layout/hierarchy1"/>
    <dgm:cxn modelId="{473A93CC-17CB-4556-9A0D-7EFDB81CE3E4}" type="presParOf" srcId="{B63F6AF2-D3ED-4050-855E-FACFC799B5D9}" destId="{013DF0F9-FA0E-493C-B301-7A2AD24D372A}" srcOrd="0" destOrd="3" presId="urn:microsoft.com/office/officeart/2005/8/layout/hierarchy1"/>
    <dgm:cxn modelId="{C96994D7-CFA7-4AEF-B133-936B00AC4C5E}" type="presParOf" srcId="{013DF0F9-FA0E-493C-B301-7A2AD24D372A}" destId="{41BEF3C3-1C08-47CB-B39F-E6E320A7D755}" srcOrd="0" destOrd="0" presId="urn:microsoft.com/office/officeart/2005/8/layout/hierarchy1"/>
    <dgm:cxn modelId="{4C805F2C-E594-4416-90F5-D691F1D02DE7}" type="presParOf" srcId="{013DF0F9-FA0E-493C-B301-7A2AD24D372A}" destId="{DEB4BEF0-AA37-4AD6-85C8-AB60B69966E3}" srcOrd="1" destOrd="0" presId="urn:microsoft.com/office/officeart/2005/8/layout/hierarchy1"/>
    <dgm:cxn modelId="{3E08276E-8B2D-4368-B4FA-DFA9BB93F20C}" type="presOf" srcId="{51B4F9FB-105C-429D-A09D-96288D5265D0}" destId="{DEB4BEF0-AA37-4AD6-85C8-AB60B69966E3}" srcOrd="0" destOrd="0" presId="urn:microsoft.com/office/officeart/2005/8/layout/hierarchy1"/>
    <dgm:cxn modelId="{778EB66D-C830-4B5F-A64C-F031FDD84903}" type="presParOf" srcId="{B63F6AF2-D3ED-4050-855E-FACFC799B5D9}" destId="{936DCCA1-5F77-4FE4-BAED-45FEC63A241D}" srcOrd="1" destOrd="3" presId="urn:microsoft.com/office/officeart/2005/8/layout/hierarchy1"/>
    <dgm:cxn modelId="{A1BBC6EB-F551-4F5A-ABF7-D87447126BB3}" type="presParOf" srcId="{936DCCA1-5F77-4FE4-BAED-45FEC63A241D}" destId="{C04292A4-20E1-415E-9E97-88DBB80AE109}" srcOrd="0" destOrd="1" presId="urn:microsoft.com/office/officeart/2005/8/layout/hierarchy1"/>
    <dgm:cxn modelId="{E1942D02-F9DB-4344-B0F0-25BE465B7792}" type="presOf" srcId="{779E380C-5FC9-4A78-8360-F3FA93A6DEF2}" destId="{C04292A4-20E1-415E-9E97-88DBB80AE109}" srcOrd="0" destOrd="0" presId="urn:microsoft.com/office/officeart/2005/8/layout/hierarchy1"/>
    <dgm:cxn modelId="{2A319F0F-2BCA-487D-8289-05D2FBF79F62}" type="presParOf" srcId="{936DCCA1-5F77-4FE4-BAED-45FEC63A241D}" destId="{6D0FB8EC-B961-44F8-8770-BFC336FF812C}" srcOrd="1" destOrd="1" presId="urn:microsoft.com/office/officeart/2005/8/layout/hierarchy1"/>
    <dgm:cxn modelId="{301BCDFD-ACDD-4B10-B334-88594398B05E}" type="presParOf" srcId="{6D0FB8EC-B961-44F8-8770-BFC336FF812C}" destId="{C99D21A2-7CE2-4D42-8DA7-9CFD2BCB9282}" srcOrd="0" destOrd="1" presId="urn:microsoft.com/office/officeart/2005/8/layout/hierarchy1"/>
    <dgm:cxn modelId="{32572442-5D82-4F5A-A616-7219B693D028}" type="presParOf" srcId="{C99D21A2-7CE2-4D42-8DA7-9CFD2BCB9282}" destId="{4275C29F-A4CB-49FB-A7F0-C73BCFF2D3DA}" srcOrd="0" destOrd="0" presId="urn:microsoft.com/office/officeart/2005/8/layout/hierarchy1"/>
    <dgm:cxn modelId="{4AA660DA-E47F-45FE-B603-61328730C096}" type="presParOf" srcId="{C99D21A2-7CE2-4D42-8DA7-9CFD2BCB9282}" destId="{8C0B8AFF-5EEC-4C16-A6E5-3365DFB387A1}" srcOrd="1" destOrd="0" presId="urn:microsoft.com/office/officeart/2005/8/layout/hierarchy1"/>
    <dgm:cxn modelId="{798BC9B5-4226-4C85-92D2-367A058F9D91}" type="presOf" srcId="{B8965950-60F3-48BB-9A96-4E6F22107A91}" destId="{8C0B8AFF-5EEC-4C16-A6E5-3365DFB387A1}" srcOrd="0" destOrd="0" presId="urn:microsoft.com/office/officeart/2005/8/layout/hierarchy1"/>
    <dgm:cxn modelId="{493BF1F8-3244-423E-99C4-3DFDFE0A9473}" type="presParOf" srcId="{6D0FB8EC-B961-44F8-8770-BFC336FF812C}" destId="{D92E4575-297A-4A7A-9673-31BC90417F8B}" srcOrd="1" destOrd="1" presId="urn:microsoft.com/office/officeart/2005/8/layout/hierarchy1"/>
    <dgm:cxn modelId="{12AB233D-C727-4C3B-BDE6-87E3C9B3EA4B}" type="presParOf" srcId="{936DCCA1-5F77-4FE4-BAED-45FEC63A241D}" destId="{FE27BEF7-0DED-4E76-9A03-C9DFDD97D6B5}" srcOrd="2" destOrd="1" presId="urn:microsoft.com/office/officeart/2005/8/layout/hierarchy1"/>
    <dgm:cxn modelId="{EDA8338A-2D0B-470F-AB75-948A65E65C8D}" type="presOf" srcId="{E2B4E029-00AF-431F-9C02-58084E0E8DEE}" destId="{FE27BEF7-0DED-4E76-9A03-C9DFDD97D6B5}" srcOrd="0" destOrd="0" presId="urn:microsoft.com/office/officeart/2005/8/layout/hierarchy1"/>
    <dgm:cxn modelId="{4CEF3411-5149-42F9-BBE3-AF3393C9DF89}" type="presParOf" srcId="{936DCCA1-5F77-4FE4-BAED-45FEC63A241D}" destId="{AF484BCE-56B8-4D57-B09F-D25B41359D81}" srcOrd="3" destOrd="1" presId="urn:microsoft.com/office/officeart/2005/8/layout/hierarchy1"/>
    <dgm:cxn modelId="{195F3494-4906-4DB9-9DE9-C449A1477117}" type="presParOf" srcId="{AF484BCE-56B8-4D57-B09F-D25B41359D81}" destId="{81A71253-E13D-4D17-9677-C95797858B13}" srcOrd="0" destOrd="3" presId="urn:microsoft.com/office/officeart/2005/8/layout/hierarchy1"/>
    <dgm:cxn modelId="{81F1D644-CAEC-4E12-B185-9430AA1C8CA4}" type="presParOf" srcId="{81A71253-E13D-4D17-9677-C95797858B13}" destId="{1A921BD2-2E5D-4514-8DAB-05F2AA47D018}" srcOrd="0" destOrd="0" presId="urn:microsoft.com/office/officeart/2005/8/layout/hierarchy1"/>
    <dgm:cxn modelId="{6E398A27-4435-4394-B6EC-2AE711967AD3}" type="presParOf" srcId="{81A71253-E13D-4D17-9677-C95797858B13}" destId="{998BF0BC-86BB-4713-B373-87FB9E66C20C}" srcOrd="1" destOrd="0" presId="urn:microsoft.com/office/officeart/2005/8/layout/hierarchy1"/>
    <dgm:cxn modelId="{9D2D5FBF-303D-4D72-A091-45C1439FA862}" type="presOf" srcId="{EC4DA3BF-520A-4A86-9BD1-6DB8EDE83F25}" destId="{998BF0BC-86BB-4713-B373-87FB9E66C20C}" srcOrd="0" destOrd="0" presId="urn:microsoft.com/office/officeart/2005/8/layout/hierarchy1"/>
    <dgm:cxn modelId="{4D207483-542E-4270-93EE-2AC25F50EB79}" type="presParOf" srcId="{AF484BCE-56B8-4D57-B09F-D25B41359D81}" destId="{23AB9724-5F10-425D-973F-015A89CB7F5C}" srcOrd="1" destOrd="3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C651D5E-AD1C-4BE8-82C0-569588BF3D2E}" type="doc">
      <dgm:prSet loTypeId="urn:microsoft.com/office/officeart/2005/8/layout/radial6" loCatId="cycle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uk-UA"/>
        </a:p>
      </dgm:t>
    </dgm:pt>
    <dgm:pt modelId="{F0034329-B945-46B9-AD4B-A113FA777302}">
      <dgm:prSet phldrT="[Текст]"/>
      <dgm:spPr/>
      <dgm:t>
        <a:bodyPr/>
        <a:lstStyle/>
        <a:p>
          <a:r>
            <a:rPr lang="uk-UA" dirty="0" smtClean="0"/>
            <a:t>Місячник «Увага діти на дорозі»</a:t>
          </a:r>
          <a:endParaRPr lang="uk-UA" dirty="0"/>
        </a:p>
      </dgm:t>
    </dgm:pt>
    <dgm:pt modelId="{32891425-2DEE-4F71-9A4C-ADFEC48181E5}" cxnId="{DA8981B5-6D97-4CA0-904E-58C8DF373B9B}" type="parTrans">
      <dgm:prSet/>
      <dgm:spPr/>
      <dgm:t>
        <a:bodyPr/>
        <a:lstStyle/>
        <a:p>
          <a:endParaRPr lang="uk-UA"/>
        </a:p>
      </dgm:t>
    </dgm:pt>
    <dgm:pt modelId="{19C2E970-1317-4A05-87D1-972197B23116}" cxnId="{DA8981B5-6D97-4CA0-904E-58C8DF373B9B}" type="sibTrans">
      <dgm:prSet/>
      <dgm:spPr/>
      <dgm:t>
        <a:bodyPr/>
        <a:lstStyle/>
        <a:p>
          <a:endParaRPr lang="uk-UA"/>
        </a:p>
      </dgm:t>
    </dgm:pt>
    <dgm:pt modelId="{C7C0E199-DF28-48C3-9A1F-CA96DA3B03CD}">
      <dgm:prSet phldrT="[Текст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sz="1400" dirty="0" smtClean="0"/>
            <a:t>Тематичні онлайн-заняття</a:t>
          </a:r>
          <a:r>
            <a:rPr lang="uk-UA" sz="1400" dirty="0" smtClean="0"/>
            <a:t/>
          </a:r>
          <a:endParaRPr lang="uk-UA" sz="1400" dirty="0" smtClean="0"/>
        </a:p>
      </dgm:t>
    </dgm:pt>
    <dgm:pt modelId="{32B410AC-9E8C-48FA-A463-C0DA225504AA}" cxnId="{A05B2D7D-07C7-47C6-BEDE-0738978894A5}" type="parTrans">
      <dgm:prSet/>
      <dgm:spPr/>
      <dgm:t>
        <a:bodyPr/>
        <a:lstStyle/>
        <a:p>
          <a:endParaRPr lang="uk-UA"/>
        </a:p>
      </dgm:t>
    </dgm:pt>
    <dgm:pt modelId="{E4DA3070-27CA-43F3-9283-EE6A8B967910}" cxnId="{A05B2D7D-07C7-47C6-BEDE-0738978894A5}" type="sibTrans">
      <dgm:prSet/>
      <dgm:spPr/>
      <dgm:t>
        <a:bodyPr/>
        <a:lstStyle/>
        <a:p>
          <a:endParaRPr lang="uk-UA"/>
        </a:p>
      </dgm:t>
    </dgm:pt>
    <dgm:pt modelId="{4D754F8C-831C-4EA7-BC15-9E1E285C4F11}">
      <dgm:prSet phldrT="[Текст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sz="1400" dirty="0" smtClean="0"/>
            <a:t>Лялькова вистава</a:t>
          </a:r>
          <a:r>
            <a:rPr lang="uk-UA" sz="1400" dirty="0" smtClean="0"/>
            <a:t/>
          </a:r>
          <a:endParaRPr lang="uk-UA" sz="1400" dirty="0" smtClean="0"/>
        </a:p>
      </dgm:t>
    </dgm:pt>
    <dgm:pt modelId="{DE2EE318-7697-4F3B-A2E1-603F253B5280}" cxnId="{E6B85A3A-86F9-48C1-8253-C1AB543F37F1}" type="parTrans">
      <dgm:prSet/>
      <dgm:spPr/>
      <dgm:t>
        <a:bodyPr/>
        <a:lstStyle/>
        <a:p>
          <a:endParaRPr lang="uk-UA"/>
        </a:p>
      </dgm:t>
    </dgm:pt>
    <dgm:pt modelId="{8744C09F-AF45-458C-9DA4-85C660D8B937}" cxnId="{E6B85A3A-86F9-48C1-8253-C1AB543F37F1}" type="sibTrans">
      <dgm:prSet/>
      <dgm:spPr/>
      <dgm:t>
        <a:bodyPr/>
        <a:lstStyle/>
        <a:p>
          <a:endParaRPr lang="uk-UA"/>
        </a:p>
      </dgm:t>
    </dgm:pt>
    <dgm:pt modelId="{B6F699FA-A7A5-4813-9E67-A8A40B5D28DC}">
      <dgm:prSet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sz="1200" dirty="0" smtClean="0"/>
            <a:t>Консультації та рекомендації для батьків</a:t>
          </a:r>
          <a:r>
            <a:rPr lang="uk-UA" sz="1200" dirty="0" smtClean="0"/>
            <a:t/>
          </a:r>
          <a:endParaRPr lang="uk-UA" sz="1200" dirty="0" smtClean="0"/>
        </a:p>
      </dgm:t>
    </dgm:pt>
    <dgm:pt modelId="{5DAD1A33-DE92-4B5E-9DDC-E10793369224}" cxnId="{52A78DA1-8A4E-4C93-B658-38A3335BE7E1}" type="parTrans">
      <dgm:prSet/>
      <dgm:spPr/>
      <dgm:t>
        <a:bodyPr/>
        <a:lstStyle/>
        <a:p>
          <a:endParaRPr lang="uk-UA"/>
        </a:p>
      </dgm:t>
    </dgm:pt>
    <dgm:pt modelId="{0F78B847-516A-46C9-9ED4-AA110B85FCE4}" cxnId="{52A78DA1-8A4E-4C93-B658-38A3335BE7E1}" type="sibTrans">
      <dgm:prSet/>
      <dgm:spPr/>
      <dgm:t>
        <a:bodyPr/>
        <a:lstStyle/>
        <a:p>
          <a:endParaRPr lang="uk-UA"/>
        </a:p>
      </dgm:t>
    </dgm:pt>
    <dgm:pt modelId="{D67EBBA9-58B3-400B-B348-9F56BB89F35D}">
      <dgm:prSet phldrT="[Текст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sz="1400" dirty="0" smtClean="0"/>
            <a:t>Дидактичні ігри</a:t>
          </a:r>
          <a:r>
            <a:rPr lang="uk-UA" sz="1400" dirty="0" smtClean="0"/>
            <a:t/>
          </a:r>
          <a:endParaRPr lang="uk-UA" sz="1400" dirty="0" smtClean="0"/>
        </a:p>
      </dgm:t>
    </dgm:pt>
    <dgm:pt modelId="{23236C31-848C-4086-A364-03D72F1A8670}" cxnId="{E0327644-6D39-4595-89DE-D9DAF38CC3F1}" type="parTrans">
      <dgm:prSet/>
      <dgm:spPr/>
      <dgm:t>
        <a:bodyPr/>
        <a:lstStyle/>
        <a:p>
          <a:endParaRPr lang="uk-UA"/>
        </a:p>
      </dgm:t>
    </dgm:pt>
    <dgm:pt modelId="{E6C61357-2FC1-4544-99FD-FA4C6379A8D2}" cxnId="{E0327644-6D39-4595-89DE-D9DAF38CC3F1}" type="sibTrans">
      <dgm:prSet/>
      <dgm:spPr/>
      <dgm:t>
        <a:bodyPr/>
        <a:lstStyle/>
        <a:p>
          <a:endParaRPr lang="uk-UA"/>
        </a:p>
      </dgm:t>
    </dgm:pt>
    <dgm:pt modelId="{D3B5988F-6AA2-4A2A-B111-EF77EFBA6F30}">
      <dgm:prSet phldrT="[Текст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sz="1200" dirty="0" smtClean="0"/>
            <a:t>Перегляд мультфільмів, повчальних відео</a:t>
          </a:r>
          <a:r>
            <a:rPr lang="uk-UA" sz="1200" dirty="0" smtClean="0"/>
            <a:t/>
          </a:r>
          <a:endParaRPr lang="uk-UA" sz="1200" dirty="0" smtClean="0"/>
        </a:p>
      </dgm:t>
    </dgm:pt>
    <dgm:pt modelId="{29CD9F8B-1451-46F2-AD8A-0DD668581A04}" cxnId="{AC7AE008-21C1-47CD-8AF0-781E280D37F6}" type="parTrans">
      <dgm:prSet/>
      <dgm:spPr/>
      <dgm:t>
        <a:bodyPr/>
        <a:lstStyle/>
        <a:p>
          <a:endParaRPr lang="uk-UA"/>
        </a:p>
      </dgm:t>
    </dgm:pt>
    <dgm:pt modelId="{1CB39FC1-90B7-422F-86E3-EDFF11397C59}" cxnId="{AC7AE008-21C1-47CD-8AF0-781E280D37F6}" type="sibTrans">
      <dgm:prSet/>
      <dgm:spPr/>
      <dgm:t>
        <a:bodyPr/>
        <a:lstStyle/>
        <a:p>
          <a:endParaRPr lang="uk-UA"/>
        </a:p>
      </dgm:t>
    </dgm:pt>
    <dgm:pt modelId="{6386F188-88D4-4EDC-A1D8-53FDE7857BFF}" type="pres">
      <dgm:prSet presAssocID="{CC651D5E-AD1C-4BE8-82C0-569588BF3D2E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C5A1640B-F0F7-4B22-B396-2B5CD979E823}" type="pres">
      <dgm:prSet presAssocID="{F0034329-B945-46B9-AD4B-A113FA777302}" presName="centerShape" presStyleLbl="node0" presStyleIdx="0" presStyleCnt="1"/>
      <dgm:spPr/>
      <dgm:t>
        <a:bodyPr/>
        <a:lstStyle/>
        <a:p>
          <a:endParaRPr lang="uk-UA"/>
        </a:p>
      </dgm:t>
    </dgm:pt>
    <dgm:pt modelId="{6BF94D3F-05D9-42B6-98AD-1772A17D08E7}" type="pres">
      <dgm:prSet presAssocID="{C7C0E199-DF28-48C3-9A1F-CA96DA3B03CD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DADBC63-A798-4F8A-8C52-8D1DEEFA0198}" type="pres">
      <dgm:prSet presAssocID="{C7C0E199-DF28-48C3-9A1F-CA96DA3B03CD}" presName="dummy" presStyleCnt="0"/>
      <dgm:spPr/>
    </dgm:pt>
    <dgm:pt modelId="{CD0C64A2-3287-4D19-B5EF-28BDF1598C53}" type="pres">
      <dgm:prSet presAssocID="{E4DA3070-27CA-43F3-9283-EE6A8B967910}" presName="sibTrans" presStyleLbl="sibTrans2D1" presStyleIdx="0" presStyleCnt="5"/>
      <dgm:spPr/>
    </dgm:pt>
    <dgm:pt modelId="{A7B3BDF4-C2EE-4BC7-81AE-15EEB9E36622}" type="pres">
      <dgm:prSet presAssocID="{4D754F8C-831C-4EA7-BC15-9E1E285C4F11}" presName="node" presStyleLbl="node1" presStyleIdx="1" presStyleCnt="5">
        <dgm:presLayoutVars>
          <dgm:bulletEnabled val="1"/>
        </dgm:presLayoutVars>
      </dgm:prSet>
      <dgm:spPr/>
    </dgm:pt>
    <dgm:pt modelId="{6F747120-A2EE-44FD-B5F5-853F81E905FD}" type="pres">
      <dgm:prSet presAssocID="{4D754F8C-831C-4EA7-BC15-9E1E285C4F11}" presName="dummy" presStyleCnt="0"/>
      <dgm:spPr/>
    </dgm:pt>
    <dgm:pt modelId="{2B102C56-4C3D-4C92-8FBB-45212456BF2D}" type="pres">
      <dgm:prSet presAssocID="{8744C09F-AF45-458C-9DA4-85C660D8B937}" presName="sibTrans" presStyleLbl="sibTrans2D1" presStyleIdx="1" presStyleCnt="5"/>
      <dgm:spPr/>
    </dgm:pt>
    <dgm:pt modelId="{0C1382EE-0D94-4318-A8F5-72ABDCBAEA2E}" type="pres">
      <dgm:prSet presAssocID="{B6F699FA-A7A5-4813-9E67-A8A40B5D28DC}" presName="node" presStyleLbl="node1" presStyleIdx="2" presStyleCnt="5">
        <dgm:presLayoutVars>
          <dgm:bulletEnabled val="1"/>
        </dgm:presLayoutVars>
      </dgm:prSet>
      <dgm:spPr/>
    </dgm:pt>
    <dgm:pt modelId="{137676FC-937F-478D-B574-8393547CF2D6}" type="pres">
      <dgm:prSet presAssocID="{B6F699FA-A7A5-4813-9E67-A8A40B5D28DC}" presName="dummy" presStyleCnt="0"/>
      <dgm:spPr/>
    </dgm:pt>
    <dgm:pt modelId="{40F29B0E-D206-443F-8CC2-927B9A328C63}" type="pres">
      <dgm:prSet presAssocID="{0F78B847-516A-46C9-9ED4-AA110B85FCE4}" presName="sibTrans" presStyleLbl="sibTrans2D1" presStyleIdx="2" presStyleCnt="5"/>
      <dgm:spPr/>
    </dgm:pt>
    <dgm:pt modelId="{F26FDEC6-2693-49E2-ABB3-AE3FDC951803}" type="pres">
      <dgm:prSet presAssocID="{D67EBBA9-58B3-400B-B348-9F56BB89F35D}" presName="node" presStyleLbl="node1" presStyleIdx="3" presStyleCnt="5">
        <dgm:presLayoutVars>
          <dgm:bulletEnabled val="1"/>
        </dgm:presLayoutVars>
      </dgm:prSet>
      <dgm:spPr/>
    </dgm:pt>
    <dgm:pt modelId="{F439C1ED-40DD-4F4F-ADCF-63DD3C461E2C}" type="pres">
      <dgm:prSet presAssocID="{D67EBBA9-58B3-400B-B348-9F56BB89F35D}" presName="dummy" presStyleCnt="0"/>
      <dgm:spPr/>
    </dgm:pt>
    <dgm:pt modelId="{34BD2EBB-54A0-450A-AB46-CAD0A1BFC6AC}" type="pres">
      <dgm:prSet presAssocID="{E6C61357-2FC1-4544-99FD-FA4C6379A8D2}" presName="sibTrans" presStyleLbl="sibTrans2D1" presStyleIdx="3" presStyleCnt="5"/>
      <dgm:spPr/>
    </dgm:pt>
    <dgm:pt modelId="{2A8C729E-0D3F-422F-941C-4905D33D8D0B}" type="pres">
      <dgm:prSet presAssocID="{D3B5988F-6AA2-4A2A-B111-EF77EFBA6F30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ABEE4C1-5EF1-4DD4-BC34-065C1898CDFA}" type="pres">
      <dgm:prSet presAssocID="{D3B5988F-6AA2-4A2A-B111-EF77EFBA6F30}" presName="dummy" presStyleCnt="0"/>
      <dgm:spPr/>
    </dgm:pt>
    <dgm:pt modelId="{99313B29-6ED0-4DB6-A8FC-C4B1C267E57F}" type="pres">
      <dgm:prSet presAssocID="{1CB39FC1-90B7-422F-86E3-EDFF11397C59}" presName="sibTrans" presStyleLbl="sibTrans2D1" presStyleIdx="4" presStyleCnt="5"/>
      <dgm:spPr/>
    </dgm:pt>
  </dgm:ptLst>
  <dgm:cxnLst>
    <dgm:cxn modelId="{DA8981B5-6D97-4CA0-904E-58C8DF373B9B}" srcId="{CC651D5E-AD1C-4BE8-82C0-569588BF3D2E}" destId="{F0034329-B945-46B9-AD4B-A113FA777302}" srcOrd="0" destOrd="0" parTransId="{32891425-2DEE-4F71-9A4C-ADFEC48181E5}" sibTransId="{19C2E970-1317-4A05-87D1-972197B23116}"/>
    <dgm:cxn modelId="{A05B2D7D-07C7-47C6-BEDE-0738978894A5}" srcId="{F0034329-B945-46B9-AD4B-A113FA777302}" destId="{C7C0E199-DF28-48C3-9A1F-CA96DA3B03CD}" srcOrd="0" destOrd="0" parTransId="{32B410AC-9E8C-48FA-A463-C0DA225504AA}" sibTransId="{E4DA3070-27CA-43F3-9283-EE6A8B967910}"/>
    <dgm:cxn modelId="{E6B85A3A-86F9-48C1-8253-C1AB543F37F1}" srcId="{F0034329-B945-46B9-AD4B-A113FA777302}" destId="{4D754F8C-831C-4EA7-BC15-9E1E285C4F11}" srcOrd="1" destOrd="0" parTransId="{DE2EE318-7697-4F3B-A2E1-603F253B5280}" sibTransId="{8744C09F-AF45-458C-9DA4-85C660D8B937}"/>
    <dgm:cxn modelId="{52A78DA1-8A4E-4C93-B658-38A3335BE7E1}" srcId="{F0034329-B945-46B9-AD4B-A113FA777302}" destId="{B6F699FA-A7A5-4813-9E67-A8A40B5D28DC}" srcOrd="2" destOrd="0" parTransId="{5DAD1A33-DE92-4B5E-9DDC-E10793369224}" sibTransId="{0F78B847-516A-46C9-9ED4-AA110B85FCE4}"/>
    <dgm:cxn modelId="{E0327644-6D39-4595-89DE-D9DAF38CC3F1}" srcId="{F0034329-B945-46B9-AD4B-A113FA777302}" destId="{D67EBBA9-58B3-400B-B348-9F56BB89F35D}" srcOrd="3" destOrd="0" parTransId="{23236C31-848C-4086-A364-03D72F1A8670}" sibTransId="{E6C61357-2FC1-4544-99FD-FA4C6379A8D2}"/>
    <dgm:cxn modelId="{AC7AE008-21C1-47CD-8AF0-781E280D37F6}" srcId="{F0034329-B945-46B9-AD4B-A113FA777302}" destId="{D3B5988F-6AA2-4A2A-B111-EF77EFBA6F30}" srcOrd="4" destOrd="0" parTransId="{29CD9F8B-1451-46F2-AD8A-0DD668581A04}" sibTransId="{1CB39FC1-90B7-422F-86E3-EDFF11397C59}"/>
    <dgm:cxn modelId="{35F13740-4D8F-4614-8DB1-20C611C41576}" type="presOf" srcId="{CC651D5E-AD1C-4BE8-82C0-569588BF3D2E}" destId="{6386F188-88D4-4EDC-A1D8-53FDE7857BFF}" srcOrd="0" destOrd="0" presId="urn:microsoft.com/office/officeart/2005/8/layout/radial6"/>
    <dgm:cxn modelId="{D035AE6C-00C2-4ABD-907B-6F29F7923172}" type="presParOf" srcId="{6386F188-88D4-4EDC-A1D8-53FDE7857BFF}" destId="{C5A1640B-F0F7-4B22-B396-2B5CD979E823}" srcOrd="0" destOrd="0" presId="urn:microsoft.com/office/officeart/2005/8/layout/radial6"/>
    <dgm:cxn modelId="{27EAFC7E-734B-4E7C-8531-E0304AF4D6B9}" type="presOf" srcId="{F0034329-B945-46B9-AD4B-A113FA777302}" destId="{C5A1640B-F0F7-4B22-B396-2B5CD979E823}" srcOrd="0" destOrd="0" presId="urn:microsoft.com/office/officeart/2005/8/layout/radial6"/>
    <dgm:cxn modelId="{CFA1FCB6-720F-4ED2-A4F3-6824106A38A0}" type="presParOf" srcId="{6386F188-88D4-4EDC-A1D8-53FDE7857BFF}" destId="{6BF94D3F-05D9-42B6-98AD-1772A17D08E7}" srcOrd="1" destOrd="0" presId="urn:microsoft.com/office/officeart/2005/8/layout/radial6"/>
    <dgm:cxn modelId="{EFA9D0DD-38B4-4BFA-81B5-E84FEC0D6FEB}" type="presOf" srcId="{C7C0E199-DF28-48C3-9A1F-CA96DA3B03CD}" destId="{6BF94D3F-05D9-42B6-98AD-1772A17D08E7}" srcOrd="0" destOrd="0" presId="urn:microsoft.com/office/officeart/2005/8/layout/radial6"/>
    <dgm:cxn modelId="{BDD21313-D88F-4929-9C3A-51305CBBB6D5}" type="presParOf" srcId="{6386F188-88D4-4EDC-A1D8-53FDE7857BFF}" destId="{9DADBC63-A798-4F8A-8C52-8D1DEEFA0198}" srcOrd="2" destOrd="0" presId="urn:microsoft.com/office/officeart/2005/8/layout/radial6"/>
    <dgm:cxn modelId="{1C743F25-BB60-4D58-B3E3-19F49087FAAF}" type="presParOf" srcId="{6386F188-88D4-4EDC-A1D8-53FDE7857BFF}" destId="{CD0C64A2-3287-4D19-B5EF-28BDF1598C53}" srcOrd="3" destOrd="0" presId="urn:microsoft.com/office/officeart/2005/8/layout/radial6"/>
    <dgm:cxn modelId="{7559469B-BFF6-4A4C-A9DC-246C5287224A}" type="presOf" srcId="{E4DA3070-27CA-43F3-9283-EE6A8B967910}" destId="{CD0C64A2-3287-4D19-B5EF-28BDF1598C53}" srcOrd="0" destOrd="0" presId="urn:microsoft.com/office/officeart/2005/8/layout/radial6"/>
    <dgm:cxn modelId="{C4C1E8EE-E94E-4010-8FC6-00ED04177D3D}" type="presParOf" srcId="{6386F188-88D4-4EDC-A1D8-53FDE7857BFF}" destId="{A7B3BDF4-C2EE-4BC7-81AE-15EEB9E36622}" srcOrd="4" destOrd="0" presId="urn:microsoft.com/office/officeart/2005/8/layout/radial6"/>
    <dgm:cxn modelId="{1D96513D-7AE4-4739-B2D0-7C0B825176F3}" type="presOf" srcId="{4D754F8C-831C-4EA7-BC15-9E1E285C4F11}" destId="{A7B3BDF4-C2EE-4BC7-81AE-15EEB9E36622}" srcOrd="0" destOrd="0" presId="urn:microsoft.com/office/officeart/2005/8/layout/radial6"/>
    <dgm:cxn modelId="{D85B2FDE-24FE-4BB2-A956-B6FD3A8BE79A}" type="presParOf" srcId="{6386F188-88D4-4EDC-A1D8-53FDE7857BFF}" destId="{6F747120-A2EE-44FD-B5F5-853F81E905FD}" srcOrd="5" destOrd="0" presId="urn:microsoft.com/office/officeart/2005/8/layout/radial6"/>
    <dgm:cxn modelId="{DEACA438-29A4-4EFA-8E2B-62169EE12EC2}" type="presParOf" srcId="{6386F188-88D4-4EDC-A1D8-53FDE7857BFF}" destId="{2B102C56-4C3D-4C92-8FBB-45212456BF2D}" srcOrd="6" destOrd="0" presId="urn:microsoft.com/office/officeart/2005/8/layout/radial6"/>
    <dgm:cxn modelId="{5BD9DE01-AEBE-4B8A-8333-1688BE894357}" type="presOf" srcId="{8744C09F-AF45-458C-9DA4-85C660D8B937}" destId="{2B102C56-4C3D-4C92-8FBB-45212456BF2D}" srcOrd="0" destOrd="0" presId="urn:microsoft.com/office/officeart/2005/8/layout/radial6"/>
    <dgm:cxn modelId="{ADC28902-2FD5-439D-8A1F-94C1BED11453}" type="presParOf" srcId="{6386F188-88D4-4EDC-A1D8-53FDE7857BFF}" destId="{0C1382EE-0D94-4318-A8F5-72ABDCBAEA2E}" srcOrd="7" destOrd="0" presId="urn:microsoft.com/office/officeart/2005/8/layout/radial6"/>
    <dgm:cxn modelId="{72672D9D-23AE-479E-94F5-F0F070FE2F19}" type="presOf" srcId="{B6F699FA-A7A5-4813-9E67-A8A40B5D28DC}" destId="{0C1382EE-0D94-4318-A8F5-72ABDCBAEA2E}" srcOrd="0" destOrd="0" presId="urn:microsoft.com/office/officeart/2005/8/layout/radial6"/>
    <dgm:cxn modelId="{1D729BE3-FEFE-49F0-930C-D22766EB23CA}" type="presParOf" srcId="{6386F188-88D4-4EDC-A1D8-53FDE7857BFF}" destId="{137676FC-937F-478D-B574-8393547CF2D6}" srcOrd="8" destOrd="0" presId="urn:microsoft.com/office/officeart/2005/8/layout/radial6"/>
    <dgm:cxn modelId="{CB0AC9EF-F494-404B-AD46-D667A5D2E57C}" type="presParOf" srcId="{6386F188-88D4-4EDC-A1D8-53FDE7857BFF}" destId="{40F29B0E-D206-443F-8CC2-927B9A328C63}" srcOrd="9" destOrd="0" presId="urn:microsoft.com/office/officeart/2005/8/layout/radial6"/>
    <dgm:cxn modelId="{EE5A7BE0-F97F-42DE-8233-DB15EA2D5F12}" type="presOf" srcId="{0F78B847-516A-46C9-9ED4-AA110B85FCE4}" destId="{40F29B0E-D206-443F-8CC2-927B9A328C63}" srcOrd="0" destOrd="0" presId="urn:microsoft.com/office/officeart/2005/8/layout/radial6"/>
    <dgm:cxn modelId="{58AFEBE0-65CA-43F2-8F67-3A7486DE8BCE}" type="presParOf" srcId="{6386F188-88D4-4EDC-A1D8-53FDE7857BFF}" destId="{F26FDEC6-2693-49E2-ABB3-AE3FDC951803}" srcOrd="10" destOrd="0" presId="urn:microsoft.com/office/officeart/2005/8/layout/radial6"/>
    <dgm:cxn modelId="{89CD4731-D0DE-4895-B905-B936C226BB37}" type="presOf" srcId="{D67EBBA9-58B3-400B-B348-9F56BB89F35D}" destId="{F26FDEC6-2693-49E2-ABB3-AE3FDC951803}" srcOrd="0" destOrd="0" presId="urn:microsoft.com/office/officeart/2005/8/layout/radial6"/>
    <dgm:cxn modelId="{2DC33855-942F-4B42-B581-47BB31403079}" type="presParOf" srcId="{6386F188-88D4-4EDC-A1D8-53FDE7857BFF}" destId="{F439C1ED-40DD-4F4F-ADCF-63DD3C461E2C}" srcOrd="11" destOrd="0" presId="urn:microsoft.com/office/officeart/2005/8/layout/radial6"/>
    <dgm:cxn modelId="{0A8EFEE9-5341-4314-9DCA-AAC0F388D5B2}" type="presParOf" srcId="{6386F188-88D4-4EDC-A1D8-53FDE7857BFF}" destId="{34BD2EBB-54A0-450A-AB46-CAD0A1BFC6AC}" srcOrd="12" destOrd="0" presId="urn:microsoft.com/office/officeart/2005/8/layout/radial6"/>
    <dgm:cxn modelId="{54157B3D-494C-42E8-B73A-0B07A3143C1D}" type="presOf" srcId="{E6C61357-2FC1-4544-99FD-FA4C6379A8D2}" destId="{34BD2EBB-54A0-450A-AB46-CAD0A1BFC6AC}" srcOrd="0" destOrd="0" presId="urn:microsoft.com/office/officeart/2005/8/layout/radial6"/>
    <dgm:cxn modelId="{119C3D2E-26BA-4C40-992E-7D1223727CBE}" type="presParOf" srcId="{6386F188-88D4-4EDC-A1D8-53FDE7857BFF}" destId="{2A8C729E-0D3F-422F-941C-4905D33D8D0B}" srcOrd="13" destOrd="0" presId="urn:microsoft.com/office/officeart/2005/8/layout/radial6"/>
    <dgm:cxn modelId="{02741AFF-FC86-4E45-A0AC-35CC8EBD9427}" type="presOf" srcId="{D3B5988F-6AA2-4A2A-B111-EF77EFBA6F30}" destId="{2A8C729E-0D3F-422F-941C-4905D33D8D0B}" srcOrd="0" destOrd="0" presId="urn:microsoft.com/office/officeart/2005/8/layout/radial6"/>
    <dgm:cxn modelId="{A897E0A5-E87D-43D2-8728-2CD18A12FD6F}" type="presParOf" srcId="{6386F188-88D4-4EDC-A1D8-53FDE7857BFF}" destId="{FABEE4C1-5EF1-4DD4-BC34-065C1898CDFA}" srcOrd="14" destOrd="0" presId="urn:microsoft.com/office/officeart/2005/8/layout/radial6"/>
    <dgm:cxn modelId="{34740FAA-ABA3-41ED-A245-8D9EE4D87A7E}" type="presParOf" srcId="{6386F188-88D4-4EDC-A1D8-53FDE7857BFF}" destId="{99313B29-6ED0-4DB6-A8FC-C4B1C267E57F}" srcOrd="15" destOrd="0" presId="urn:microsoft.com/office/officeart/2005/8/layout/radial6"/>
    <dgm:cxn modelId="{B423F28E-8866-4D8B-933C-71BD2619081D}" type="presOf" srcId="{1CB39FC1-90B7-422F-86E3-EDFF11397C59}" destId="{99313B29-6ED0-4DB6-A8FC-C4B1C267E57F}" srcOrd="0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Группа 1"/>
      <dsp:cNvGrpSpPr/>
    </dsp:nvGrpSpPr>
    <dsp:grpSpPr>
      <a:xfrm>
        <a:off x="0" y="0"/>
        <a:ext cx="10972800" cy="4953000"/>
        <a:chOff x="0" y="0"/>
        <a:chExt cx="10972800" cy="4953000"/>
      </a:xfrm>
    </dsp:grpSpPr>
    <dsp:sp modelId="{B52502C2-594A-4A13-A5FF-5CD5841BD847}">
      <dsp:nvSpPr>
        <dsp:cNvPr id="3" name="Овал 2"/>
        <dsp:cNvSpPr/>
      </dsp:nvSpPr>
      <dsp:spPr bwMode="white">
        <a:xfrm>
          <a:off x="4275786" y="2531773"/>
          <a:ext cx="2421227" cy="2421227"/>
        </a:xfrm>
        <a:prstGeom prst="ellipse">
          <a:avLst/>
        </a:prstGeom>
        <a:sp3d prstMaterial="dkEdge">
          <a:bevelT w="8200" h="38100"/>
        </a:sp3d>
      </dsp:spPr>
      <dsp:style>
        <a:lnRef idx="0">
          <a:schemeClr val="lt1"/>
        </a:lnRef>
        <a:fillRef idx="2">
          <a:schemeClr val="accent1"/>
        </a:fillRef>
        <a:effectRef idx="1">
          <a:scrgbClr r="0" g="0" b="0"/>
        </a:effectRef>
        <a:fontRef idx="minor">
          <a:schemeClr val="dk1"/>
        </a:fontRef>
      </dsp:style>
      <dsp:txBody>
        <a:bodyPr vert="horz" wrap="square" lIns="25400" tIns="25400" rIns="25400" bIns="2540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altLang="zh-CN" sz="4000">
              <a:solidFill>
                <a:srgbClr val="FFFF00"/>
              </a:solidFill>
            </a:rPr>
            <a:t>180 дітей</a:t>
          </a:r>
          <a:endParaRPr lang="uk-UA" altLang="zh-CN" sz="4000">
            <a:solidFill>
              <a:srgbClr val="FFFF00"/>
            </a:solidFill>
          </a:endParaRPr>
        </a:p>
      </dsp:txBody>
      <dsp:txXfrm>
        <a:off x="4275786" y="2531773"/>
        <a:ext cx="2421227" cy="2421227"/>
      </dsp:txXfrm>
    </dsp:sp>
    <dsp:sp modelId="{B849A6F3-9933-4C36-AF65-6098308CBC3C}">
      <dsp:nvSpPr>
        <dsp:cNvPr id="4" name="Стрелка влево 3"/>
        <dsp:cNvSpPr/>
      </dsp:nvSpPr>
      <dsp:spPr bwMode="white">
        <a:xfrm rot="11699999">
          <a:off x="2498340" y="2837704"/>
          <a:ext cx="1798781" cy="690050"/>
        </a:xfrm>
        <a:prstGeom prst="leftArrow">
          <a:avLst>
            <a:gd name="adj1" fmla="val 60000"/>
            <a:gd name="adj2" fmla="val 50000"/>
          </a:avLst>
        </a:prstGeom>
      </dsp:spPr>
      <dsp:style>
        <a:lnRef idx="0">
          <a:schemeClr val="accent1">
            <a:tint val="60000"/>
          </a:schemeClr>
        </a:lnRef>
        <a:fillRef idx="2">
          <a:schemeClr val="accent1">
            <a:tint val="60000"/>
          </a:schemeClr>
        </a:fillRef>
        <a:effectRef idx="1">
          <a:scrgbClr r="0" g="0" b="0"/>
        </a:effectRef>
        <a:fontRef idx="minor">
          <a:schemeClr val="dk1"/>
        </a:fontRef>
      </dsp:style>
      <dsp:txXfrm rot="11699999">
        <a:off x="2498340" y="2837704"/>
        <a:ext cx="1798781" cy="690050"/>
      </dsp:txXfrm>
    </dsp:sp>
    <dsp:sp modelId="{B1756079-1332-4090-9A47-D2C0EDB7FB22}">
      <dsp:nvSpPr>
        <dsp:cNvPr id="5" name="Скругленный прямоугольник 4"/>
        <dsp:cNvSpPr/>
      </dsp:nvSpPr>
      <dsp:spPr bwMode="white">
        <a:xfrm>
          <a:off x="1328341" y="2016335"/>
          <a:ext cx="2300166" cy="1840133"/>
        </a:xfrm>
        <a:prstGeom prst="roundRect">
          <a:avLst>
            <a:gd name="adj" fmla="val 10000"/>
          </a:avLst>
        </a:prstGeom>
        <a:sp3d prstMaterial="dkEdge">
          <a:bevelT w="8200" h="38100"/>
        </a:sp3d>
      </dsp:spPr>
      <dsp:style>
        <a:lnRef idx="0">
          <a:schemeClr val="lt1"/>
        </a:lnRef>
        <a:fillRef idx="2">
          <a:schemeClr val="accent1"/>
        </a:fillRef>
        <a:effectRef idx="1">
          <a:scrgbClr r="0" g="0" b="0"/>
        </a:effectRef>
        <a:fontRef idx="minor">
          <a:schemeClr val="dk1"/>
        </a:fontRef>
      </dsp:style>
      <dsp:txBody>
        <a:bodyPr vert="horz" wrap="square" lIns="51435" tIns="51435" rIns="51435" bIns="51435" anchor="ctr"/>
        <a:lstStyle>
          <a:lvl1pPr algn="ctr">
            <a:defRPr sz="2700"/>
          </a:lvl1pPr>
          <a:lvl2pPr marL="228600" indent="-228600" algn="ctr">
            <a:defRPr sz="2100"/>
          </a:lvl2pPr>
          <a:lvl3pPr marL="457200" indent="-228600" algn="ctr">
            <a:defRPr sz="2100"/>
          </a:lvl3pPr>
          <a:lvl4pPr marL="685800" indent="-228600" algn="ctr">
            <a:defRPr sz="2100"/>
          </a:lvl4pPr>
          <a:lvl5pPr marL="914400" indent="-228600" algn="ctr">
            <a:defRPr sz="2100"/>
          </a:lvl5pPr>
          <a:lvl6pPr marL="1143000" indent="-228600" algn="ctr">
            <a:defRPr sz="2100"/>
          </a:lvl6pPr>
          <a:lvl7pPr marL="1371600" indent="-228600" algn="ctr">
            <a:defRPr sz="2100"/>
          </a:lvl7pPr>
          <a:lvl8pPr marL="1600200" indent="-228600" algn="ctr">
            <a:defRPr sz="2100"/>
          </a:lvl8pPr>
          <a:lvl9pPr marL="1828800" indent="-228600" algn="ctr">
            <a:defRPr sz="21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altLang="zh-CN">
              <a:solidFill>
                <a:srgbClr val="FFFF00"/>
              </a:solidFill>
            </a:rPr>
            <a:t>Раннього віку - 3 групи</a:t>
          </a:r>
          <a:endParaRPr lang="uk-UA" altLang="zh-CN">
            <a:solidFill>
              <a:srgbClr val="FFFF00"/>
            </a:solidFill>
          </a:endParaRPr>
        </a:p>
      </dsp:txBody>
      <dsp:txXfrm>
        <a:off x="1328341" y="2016335"/>
        <a:ext cx="2300166" cy="1840133"/>
      </dsp:txXfrm>
    </dsp:sp>
    <dsp:sp modelId="{2B915475-CC39-442A-ABFF-4EADED19C462}">
      <dsp:nvSpPr>
        <dsp:cNvPr id="6" name="Стрелка влево 5"/>
        <dsp:cNvSpPr/>
      </dsp:nvSpPr>
      <dsp:spPr bwMode="white">
        <a:xfrm rot="14699999">
          <a:off x="3673161" y="1437607"/>
          <a:ext cx="1798781" cy="690050"/>
        </a:xfrm>
        <a:prstGeom prst="leftArrow">
          <a:avLst>
            <a:gd name="adj1" fmla="val 60000"/>
            <a:gd name="adj2" fmla="val 50000"/>
          </a:avLst>
        </a:prstGeom>
      </dsp:spPr>
      <dsp:style>
        <a:lnRef idx="0">
          <a:schemeClr val="accent1">
            <a:tint val="60000"/>
          </a:schemeClr>
        </a:lnRef>
        <a:fillRef idx="2">
          <a:schemeClr val="accent1">
            <a:tint val="60000"/>
          </a:schemeClr>
        </a:fillRef>
        <a:effectRef idx="1">
          <a:scrgbClr r="0" g="0" b="0"/>
        </a:effectRef>
        <a:fontRef idx="minor">
          <a:schemeClr val="dk1"/>
        </a:fontRef>
      </dsp:style>
      <dsp:txXfrm rot="14699999">
        <a:off x="3673161" y="1437607"/>
        <a:ext cx="1798781" cy="690050"/>
      </dsp:txXfrm>
    </dsp:sp>
    <dsp:sp modelId="{BEE5E165-B0BB-4148-8B6B-7C4EA1A1BCDA}">
      <dsp:nvSpPr>
        <dsp:cNvPr id="7" name="Скругленный прямоугольник 6"/>
        <dsp:cNvSpPr/>
      </dsp:nvSpPr>
      <dsp:spPr bwMode="white">
        <a:xfrm>
          <a:off x="3020248" y="0"/>
          <a:ext cx="2300166" cy="1840133"/>
        </a:xfrm>
        <a:prstGeom prst="roundRect">
          <a:avLst>
            <a:gd name="adj" fmla="val 10000"/>
          </a:avLst>
        </a:prstGeom>
        <a:sp3d prstMaterial="dkEdge">
          <a:bevelT w="8200" h="38100"/>
        </a:sp3d>
      </dsp:spPr>
      <dsp:style>
        <a:lnRef idx="0">
          <a:schemeClr val="lt1"/>
        </a:lnRef>
        <a:fillRef idx="2">
          <a:schemeClr val="accent1"/>
        </a:fillRef>
        <a:effectRef idx="1">
          <a:scrgbClr r="0" g="0" b="0"/>
        </a:effectRef>
        <a:fontRef idx="minor">
          <a:schemeClr val="dk1"/>
        </a:fontRef>
      </dsp:style>
      <dsp:txBody>
        <a:bodyPr vert="horz" wrap="square" lIns="51435" tIns="51435" rIns="51435" bIns="51435" anchor="ctr"/>
        <a:lstStyle>
          <a:lvl1pPr algn="ctr">
            <a:defRPr sz="2700"/>
          </a:lvl1pPr>
          <a:lvl2pPr marL="228600" indent="-228600" algn="ctr">
            <a:defRPr sz="2100"/>
          </a:lvl2pPr>
          <a:lvl3pPr marL="457200" indent="-228600" algn="ctr">
            <a:defRPr sz="2100"/>
          </a:lvl3pPr>
          <a:lvl4pPr marL="685800" indent="-228600" algn="ctr">
            <a:defRPr sz="2100"/>
          </a:lvl4pPr>
          <a:lvl5pPr marL="914400" indent="-228600" algn="ctr">
            <a:defRPr sz="2100"/>
          </a:lvl5pPr>
          <a:lvl6pPr marL="1143000" indent="-228600" algn="ctr">
            <a:defRPr sz="2100"/>
          </a:lvl6pPr>
          <a:lvl7pPr marL="1371600" indent="-228600" algn="ctr">
            <a:defRPr sz="2100"/>
          </a:lvl7pPr>
          <a:lvl8pPr marL="1600200" indent="-228600" algn="ctr">
            <a:defRPr sz="2100"/>
          </a:lvl8pPr>
          <a:lvl9pPr marL="1828800" indent="-228600" algn="ctr">
            <a:defRPr sz="21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>
              <a:solidFill>
                <a:srgbClr val="FFFF00"/>
              </a:solidFill>
            </a:rPr>
            <a:t>М</a:t>
          </a:r>
          <a:r>
            <a:rPr lang="uk-UA">
              <a:solidFill>
                <a:srgbClr val="FFFF00"/>
              </a:solidFill>
            </a:rPr>
            <a:t>олодшого дошкільного віку - 2 групи</a:t>
          </a:r>
          <a:endParaRPr lang="uk-UA">
            <a:solidFill>
              <a:srgbClr val="FFFF00"/>
            </a:solidFill>
          </a:endParaRPr>
        </a:p>
      </dsp:txBody>
      <dsp:txXfrm>
        <a:off x="3020248" y="0"/>
        <a:ext cx="2300166" cy="1840133"/>
      </dsp:txXfrm>
    </dsp:sp>
    <dsp:sp modelId="{8A478794-BDE0-4AD6-9479-89CDBFC37EB7}">
      <dsp:nvSpPr>
        <dsp:cNvPr id="8" name="Стрелка влево 7"/>
        <dsp:cNvSpPr/>
      </dsp:nvSpPr>
      <dsp:spPr bwMode="white">
        <a:xfrm rot="-3899999">
          <a:off x="5500858" y="1437607"/>
          <a:ext cx="1798781" cy="690050"/>
        </a:xfrm>
        <a:prstGeom prst="leftArrow">
          <a:avLst>
            <a:gd name="adj1" fmla="val 60000"/>
            <a:gd name="adj2" fmla="val 50000"/>
          </a:avLst>
        </a:prstGeom>
      </dsp:spPr>
      <dsp:style>
        <a:lnRef idx="0">
          <a:schemeClr val="accent1">
            <a:tint val="60000"/>
          </a:schemeClr>
        </a:lnRef>
        <a:fillRef idx="2">
          <a:schemeClr val="accent1">
            <a:tint val="60000"/>
          </a:schemeClr>
        </a:fillRef>
        <a:effectRef idx="1">
          <a:scrgbClr r="0" g="0" b="0"/>
        </a:effectRef>
        <a:fontRef idx="minor">
          <a:schemeClr val="dk1"/>
        </a:fontRef>
      </dsp:style>
      <dsp:txXfrm rot="-3899999">
        <a:off x="5500858" y="1437607"/>
        <a:ext cx="1798781" cy="690050"/>
      </dsp:txXfrm>
    </dsp:sp>
    <dsp:sp modelId="{3868CDED-247C-4EE9-95A2-ED400A267946}">
      <dsp:nvSpPr>
        <dsp:cNvPr id="9" name="Скругленный прямоугольник 8"/>
        <dsp:cNvSpPr/>
      </dsp:nvSpPr>
      <dsp:spPr bwMode="white">
        <a:xfrm>
          <a:off x="5652387" y="0"/>
          <a:ext cx="2300166" cy="1840133"/>
        </a:xfrm>
        <a:prstGeom prst="roundRect">
          <a:avLst>
            <a:gd name="adj" fmla="val 10000"/>
          </a:avLst>
        </a:prstGeom>
        <a:sp3d prstMaterial="dkEdge">
          <a:bevelT w="8200" h="38100"/>
        </a:sp3d>
      </dsp:spPr>
      <dsp:style>
        <a:lnRef idx="0">
          <a:schemeClr val="lt1"/>
        </a:lnRef>
        <a:fillRef idx="2">
          <a:schemeClr val="accent1"/>
        </a:fillRef>
        <a:effectRef idx="1">
          <a:scrgbClr r="0" g="0" b="0"/>
        </a:effectRef>
        <a:fontRef idx="minor">
          <a:schemeClr val="dk1"/>
        </a:fontRef>
      </dsp:style>
      <dsp:txBody>
        <a:bodyPr vert="horz" wrap="square" lIns="51435" tIns="51435" rIns="51435" bIns="51435" anchor="ctr"/>
        <a:lstStyle>
          <a:lvl1pPr algn="ctr">
            <a:defRPr sz="2700"/>
          </a:lvl1pPr>
          <a:lvl2pPr marL="228600" indent="-228600" algn="ctr">
            <a:defRPr sz="2100"/>
          </a:lvl2pPr>
          <a:lvl3pPr marL="457200" indent="-228600" algn="ctr">
            <a:defRPr sz="2100"/>
          </a:lvl3pPr>
          <a:lvl4pPr marL="685800" indent="-228600" algn="ctr">
            <a:defRPr sz="2100"/>
          </a:lvl4pPr>
          <a:lvl5pPr marL="914400" indent="-228600" algn="ctr">
            <a:defRPr sz="2100"/>
          </a:lvl5pPr>
          <a:lvl6pPr marL="1143000" indent="-228600" algn="ctr">
            <a:defRPr sz="2100"/>
          </a:lvl6pPr>
          <a:lvl7pPr marL="1371600" indent="-228600" algn="ctr">
            <a:defRPr sz="2100"/>
          </a:lvl7pPr>
          <a:lvl8pPr marL="1600200" indent="-228600" algn="ctr">
            <a:defRPr sz="2100"/>
          </a:lvl8pPr>
          <a:lvl9pPr marL="1828800" indent="-228600" algn="ctr">
            <a:defRPr sz="21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altLang="zh-CN">
              <a:solidFill>
                <a:srgbClr val="FFFF00"/>
              </a:solidFill>
            </a:rPr>
            <a:t>Середнього дошкільного  віку - 2 групи</a:t>
          </a:r>
          <a:endParaRPr lang="uk-UA" altLang="zh-CN">
            <a:solidFill>
              <a:srgbClr val="FFFF00"/>
            </a:solidFill>
          </a:endParaRPr>
        </a:p>
      </dsp:txBody>
      <dsp:txXfrm>
        <a:off x="5652387" y="0"/>
        <a:ext cx="2300166" cy="1840133"/>
      </dsp:txXfrm>
    </dsp:sp>
    <dsp:sp modelId="{D0718308-59AC-43E6-A882-4828EE4494C2}">
      <dsp:nvSpPr>
        <dsp:cNvPr id="10" name="Стрелка влево 9"/>
        <dsp:cNvSpPr/>
      </dsp:nvSpPr>
      <dsp:spPr bwMode="white">
        <a:xfrm rot="-899999">
          <a:off x="6675679" y="2837704"/>
          <a:ext cx="1798781" cy="690050"/>
        </a:xfrm>
        <a:prstGeom prst="leftArrow">
          <a:avLst>
            <a:gd name="adj1" fmla="val 60000"/>
            <a:gd name="adj2" fmla="val 50000"/>
          </a:avLst>
        </a:prstGeom>
      </dsp:spPr>
      <dsp:style>
        <a:lnRef idx="0">
          <a:schemeClr val="accent1">
            <a:tint val="60000"/>
          </a:schemeClr>
        </a:lnRef>
        <a:fillRef idx="2">
          <a:schemeClr val="accent1">
            <a:tint val="60000"/>
          </a:schemeClr>
        </a:fillRef>
        <a:effectRef idx="1">
          <a:scrgbClr r="0" g="0" b="0"/>
        </a:effectRef>
        <a:fontRef idx="minor">
          <a:schemeClr val="dk1"/>
        </a:fontRef>
      </dsp:style>
      <dsp:txXfrm rot="-899999">
        <a:off x="6675679" y="2837704"/>
        <a:ext cx="1798781" cy="690050"/>
      </dsp:txXfrm>
    </dsp:sp>
    <dsp:sp modelId="{5E0D0BC9-3E91-4623-8C1A-C4A70EB3594B}">
      <dsp:nvSpPr>
        <dsp:cNvPr id="11" name="Скругленный прямоугольник 10"/>
        <dsp:cNvSpPr/>
      </dsp:nvSpPr>
      <dsp:spPr bwMode="white">
        <a:xfrm>
          <a:off x="7344293" y="2016335"/>
          <a:ext cx="2300166" cy="1840133"/>
        </a:xfrm>
        <a:prstGeom prst="roundRect">
          <a:avLst>
            <a:gd name="adj" fmla="val 10000"/>
          </a:avLst>
        </a:prstGeom>
        <a:sp3d prstMaterial="dkEdge">
          <a:bevelT w="8200" h="38100"/>
        </a:sp3d>
      </dsp:spPr>
      <dsp:style>
        <a:lnRef idx="0">
          <a:schemeClr val="lt1"/>
        </a:lnRef>
        <a:fillRef idx="2">
          <a:schemeClr val="accent1"/>
        </a:fillRef>
        <a:effectRef idx="1">
          <a:scrgbClr r="0" g="0" b="0"/>
        </a:effectRef>
        <a:fontRef idx="minor">
          <a:schemeClr val="dk1"/>
        </a:fontRef>
      </dsp:style>
      <dsp:txBody>
        <a:bodyPr vert="horz" wrap="square" lIns="51435" tIns="51435" rIns="51435" bIns="51435" anchor="ctr"/>
        <a:lstStyle>
          <a:lvl1pPr algn="ctr">
            <a:defRPr sz="2700"/>
          </a:lvl1pPr>
          <a:lvl2pPr marL="228600" indent="-228600" algn="ctr">
            <a:defRPr sz="2100"/>
          </a:lvl2pPr>
          <a:lvl3pPr marL="457200" indent="-228600" algn="ctr">
            <a:defRPr sz="2100"/>
          </a:lvl3pPr>
          <a:lvl4pPr marL="685800" indent="-228600" algn="ctr">
            <a:defRPr sz="2100"/>
          </a:lvl4pPr>
          <a:lvl5pPr marL="914400" indent="-228600" algn="ctr">
            <a:defRPr sz="2100"/>
          </a:lvl5pPr>
          <a:lvl6pPr marL="1143000" indent="-228600" algn="ctr">
            <a:defRPr sz="2100"/>
          </a:lvl6pPr>
          <a:lvl7pPr marL="1371600" indent="-228600" algn="ctr">
            <a:defRPr sz="2100"/>
          </a:lvl7pPr>
          <a:lvl8pPr marL="1600200" indent="-228600" algn="ctr">
            <a:defRPr sz="2100"/>
          </a:lvl8pPr>
          <a:lvl9pPr marL="1828800" indent="-228600" algn="ctr">
            <a:defRPr sz="21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altLang="zh-CN">
              <a:solidFill>
                <a:srgbClr val="FFFF00"/>
              </a:solidFill>
            </a:rPr>
            <a:t>Старшого дошкільного віку - 4 групи</a:t>
          </a:r>
          <a:endParaRPr lang="uk-UA" altLang="zh-CN">
            <a:solidFill>
              <a:srgbClr val="FFFF00"/>
            </a:solidFill>
          </a:endParaRPr>
        </a:p>
      </dsp:txBody>
      <dsp:txXfrm>
        <a:off x="7344293" y="2016335"/>
        <a:ext cx="2300166" cy="18401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Группа 1"/>
      <dsp:cNvGrpSpPr/>
    </dsp:nvGrpSpPr>
    <dsp:grpSpPr>
      <a:xfrm>
        <a:off x="0" y="0"/>
        <a:ext cx="10777220" cy="6125845"/>
        <a:chOff x="0" y="0"/>
        <a:chExt cx="10777220" cy="6125845"/>
      </a:xfrm>
    </dsp:grpSpPr>
    <dsp:sp modelId="{69623059-C319-4CEE-AA0C-C9A901F855AD}">
      <dsp:nvSpPr>
        <dsp:cNvPr id="5" name="Полилиния 4"/>
        <dsp:cNvSpPr/>
      </dsp:nvSpPr>
      <dsp:spPr bwMode="white">
        <a:xfrm>
          <a:off x="2368259" y="1843301"/>
          <a:ext cx="3076590" cy="656659"/>
        </a:xfrm>
        <a:custGeom>
          <a:avLst/>
          <a:gdLst/>
          <a:ahLst/>
          <a:cxnLst/>
          <a:pathLst>
            <a:path w="4845" h="1034">
              <a:moveTo>
                <a:pt x="4845" y="0"/>
              </a:moveTo>
              <a:lnTo>
                <a:pt x="4845" y="837"/>
              </a:lnTo>
              <a:lnTo>
                <a:pt x="0" y="837"/>
              </a:lnTo>
              <a:lnTo>
                <a:pt x="0" y="1034"/>
              </a:lnTo>
            </a:path>
          </a:pathLst>
        </a:custGeom>
        <a:sp3d z="-40000" prstMaterial="matte"/>
      </dsp:spPr>
      <dsp:style>
        <a:lnRef idx="2">
          <a:schemeClr val="accent1">
            <a:tint val="90000"/>
          </a:schemeClr>
        </a:lnRef>
        <a:fillRef idx="0">
          <a:schemeClr val="accent1">
            <a:tint val="90000"/>
          </a:schemeClr>
        </a:fillRef>
        <a:effectRef idx="0">
          <a:scrgbClr r="0" g="0" b="0"/>
        </a:effectRef>
        <a:fontRef idx="minor"/>
      </dsp:style>
      <dsp:txXfrm>
        <a:off x="2368259" y="1843301"/>
        <a:ext cx="3076590" cy="656659"/>
      </dsp:txXfrm>
    </dsp:sp>
    <dsp:sp modelId="{BA2D1956-4FE2-4A21-9ED8-878C461B6E7D}">
      <dsp:nvSpPr>
        <dsp:cNvPr id="8" name="Полилиния 7"/>
        <dsp:cNvSpPr/>
      </dsp:nvSpPr>
      <dsp:spPr bwMode="white">
        <a:xfrm>
          <a:off x="2368259" y="3387784"/>
          <a:ext cx="1598655" cy="769758"/>
        </a:xfrm>
        <a:custGeom>
          <a:avLst/>
          <a:gdLst/>
          <a:ahLst/>
          <a:cxnLst/>
          <a:pathLst>
            <a:path w="2518" h="1212">
              <a:moveTo>
                <a:pt x="0" y="0"/>
              </a:moveTo>
              <a:lnTo>
                <a:pt x="0" y="1015"/>
              </a:lnTo>
              <a:lnTo>
                <a:pt x="2518" y="1015"/>
              </a:lnTo>
              <a:lnTo>
                <a:pt x="2518" y="1212"/>
              </a:lnTo>
            </a:path>
          </a:pathLst>
        </a:custGeom>
        <a:sp3d z="-40000" prstMaterial="matte"/>
      </dsp:spPr>
      <dsp:style>
        <a:lnRef idx="2">
          <a:schemeClr val="accent1">
            <a:tint val="70000"/>
          </a:schemeClr>
        </a:lnRef>
        <a:fillRef idx="0">
          <a:schemeClr val="accent1">
            <a:tint val="70000"/>
          </a:schemeClr>
        </a:fillRef>
        <a:effectRef idx="0">
          <a:scrgbClr r="0" g="0" b="0"/>
        </a:effectRef>
        <a:fontRef idx="minor"/>
      </dsp:style>
      <dsp:txXfrm>
        <a:off x="2368259" y="3387784"/>
        <a:ext cx="1598655" cy="769758"/>
      </dsp:txXfrm>
    </dsp:sp>
    <dsp:sp modelId="{1519A940-CB6C-4AB8-BCF8-DB43058CFF4A}">
      <dsp:nvSpPr>
        <dsp:cNvPr id="11" name="Полилиния 10"/>
        <dsp:cNvSpPr/>
      </dsp:nvSpPr>
      <dsp:spPr bwMode="white">
        <a:xfrm>
          <a:off x="1127605" y="3387784"/>
          <a:ext cx="1240654" cy="696006"/>
        </a:xfrm>
        <a:custGeom>
          <a:avLst/>
          <a:gdLst/>
          <a:ahLst/>
          <a:cxnLst/>
          <a:pathLst>
            <a:path w="1954" h="1096">
              <a:moveTo>
                <a:pt x="1954" y="0"/>
              </a:moveTo>
              <a:lnTo>
                <a:pt x="1954" y="899"/>
              </a:lnTo>
              <a:lnTo>
                <a:pt x="0" y="899"/>
              </a:lnTo>
              <a:lnTo>
                <a:pt x="0" y="1096"/>
              </a:lnTo>
            </a:path>
          </a:pathLst>
        </a:custGeom>
        <a:sp3d z="-40000" prstMaterial="matte"/>
      </dsp:spPr>
      <dsp:style>
        <a:lnRef idx="2">
          <a:schemeClr val="accent1">
            <a:tint val="70000"/>
          </a:schemeClr>
        </a:lnRef>
        <a:fillRef idx="0">
          <a:schemeClr val="accent1">
            <a:tint val="70000"/>
          </a:schemeClr>
        </a:fillRef>
        <a:effectRef idx="0">
          <a:scrgbClr r="0" g="0" b="0"/>
        </a:effectRef>
        <a:fontRef idx="minor"/>
      </dsp:style>
      <dsp:txXfrm>
        <a:off x="1127605" y="3387784"/>
        <a:ext cx="1240654" cy="696006"/>
      </dsp:txXfrm>
    </dsp:sp>
    <dsp:sp modelId="{D29099CA-8024-428E-AA55-F0A36138101A}">
      <dsp:nvSpPr>
        <dsp:cNvPr id="14" name="Полилиния 13"/>
        <dsp:cNvSpPr/>
      </dsp:nvSpPr>
      <dsp:spPr bwMode="white">
        <a:xfrm>
          <a:off x="5444849" y="1843301"/>
          <a:ext cx="2585423" cy="652275"/>
        </a:xfrm>
        <a:custGeom>
          <a:avLst/>
          <a:gdLst/>
          <a:ahLst/>
          <a:cxnLst/>
          <a:pathLst>
            <a:path w="4072" h="1027">
              <a:moveTo>
                <a:pt x="0" y="0"/>
              </a:moveTo>
              <a:lnTo>
                <a:pt x="0" y="830"/>
              </a:lnTo>
              <a:lnTo>
                <a:pt x="4072" y="830"/>
              </a:lnTo>
              <a:lnTo>
                <a:pt x="4072" y="1027"/>
              </a:lnTo>
            </a:path>
          </a:pathLst>
        </a:custGeom>
        <a:sp3d z="-40000" prstMaterial="matte"/>
      </dsp:spPr>
      <dsp:style>
        <a:lnRef idx="2">
          <a:schemeClr val="accent1">
            <a:tint val="90000"/>
          </a:schemeClr>
        </a:lnRef>
        <a:fillRef idx="0">
          <a:schemeClr val="accent1">
            <a:tint val="90000"/>
          </a:schemeClr>
        </a:fillRef>
        <a:effectRef idx="0">
          <a:scrgbClr r="0" g="0" b="0"/>
        </a:effectRef>
        <a:fontRef idx="minor"/>
      </dsp:style>
      <dsp:txXfrm>
        <a:off x="5444849" y="1843301"/>
        <a:ext cx="2585423" cy="652275"/>
      </dsp:txXfrm>
    </dsp:sp>
    <dsp:sp modelId="{C04292A4-20E1-415E-9E97-88DBB80AE109}">
      <dsp:nvSpPr>
        <dsp:cNvPr id="17" name="Полилиния 16"/>
        <dsp:cNvSpPr/>
      </dsp:nvSpPr>
      <dsp:spPr bwMode="white">
        <a:xfrm>
          <a:off x="6641775" y="3291715"/>
          <a:ext cx="1388497" cy="661042"/>
        </a:xfrm>
        <a:custGeom>
          <a:avLst/>
          <a:gdLst/>
          <a:ahLst/>
          <a:cxnLst/>
          <a:pathLst>
            <a:path w="2187" h="1041">
              <a:moveTo>
                <a:pt x="2187" y="0"/>
              </a:moveTo>
              <a:lnTo>
                <a:pt x="2187" y="844"/>
              </a:lnTo>
              <a:lnTo>
                <a:pt x="0" y="844"/>
              </a:lnTo>
              <a:lnTo>
                <a:pt x="0" y="1041"/>
              </a:lnTo>
            </a:path>
          </a:pathLst>
        </a:custGeom>
        <a:sp3d z="-40000" prstMaterial="matte"/>
      </dsp:spPr>
      <dsp:style>
        <a:lnRef idx="2">
          <a:schemeClr val="accent1">
            <a:tint val="70000"/>
          </a:schemeClr>
        </a:lnRef>
        <a:fillRef idx="0">
          <a:schemeClr val="accent1">
            <a:tint val="70000"/>
          </a:schemeClr>
        </a:fillRef>
        <a:effectRef idx="0">
          <a:scrgbClr r="0" g="0" b="0"/>
        </a:effectRef>
        <a:fontRef idx="minor"/>
      </dsp:style>
      <dsp:txXfrm>
        <a:off x="6641775" y="3291715"/>
        <a:ext cx="1388497" cy="661042"/>
      </dsp:txXfrm>
    </dsp:sp>
    <dsp:sp modelId="{FE27BEF7-0DED-4E76-9A03-C9DFDD97D6B5}">
      <dsp:nvSpPr>
        <dsp:cNvPr id="20" name="Полилиния 19"/>
        <dsp:cNvSpPr/>
      </dsp:nvSpPr>
      <dsp:spPr bwMode="white">
        <a:xfrm>
          <a:off x="8030272" y="3291715"/>
          <a:ext cx="1368466" cy="661042"/>
        </a:xfrm>
        <a:custGeom>
          <a:avLst/>
          <a:gdLst/>
          <a:ahLst/>
          <a:cxnLst/>
          <a:pathLst>
            <a:path w="2155" h="1041">
              <a:moveTo>
                <a:pt x="0" y="0"/>
              </a:moveTo>
              <a:lnTo>
                <a:pt x="0" y="844"/>
              </a:lnTo>
              <a:lnTo>
                <a:pt x="2155" y="844"/>
              </a:lnTo>
              <a:lnTo>
                <a:pt x="2155" y="1041"/>
              </a:lnTo>
            </a:path>
          </a:pathLst>
        </a:custGeom>
        <a:sp3d z="-40000" prstMaterial="matte"/>
      </dsp:spPr>
      <dsp:style>
        <a:lnRef idx="2">
          <a:schemeClr val="accent1">
            <a:tint val="70000"/>
          </a:schemeClr>
        </a:lnRef>
        <a:fillRef idx="0">
          <a:schemeClr val="accent1">
            <a:tint val="70000"/>
          </a:schemeClr>
        </a:fillRef>
        <a:effectRef idx="0">
          <a:scrgbClr r="0" g="0" b="0"/>
        </a:effectRef>
        <a:fontRef idx="minor"/>
      </dsp:style>
      <dsp:txXfrm>
        <a:off x="8030272" y="3291715"/>
        <a:ext cx="1368466" cy="661042"/>
      </dsp:txXfrm>
    </dsp:sp>
    <dsp:sp modelId="{C30C8B50-406E-41B4-9C2B-329A0AB36216}">
      <dsp:nvSpPr>
        <dsp:cNvPr id="3" name="Скругленный прямоугольник 2"/>
        <dsp:cNvSpPr/>
      </dsp:nvSpPr>
      <dsp:spPr bwMode="white">
        <a:xfrm>
          <a:off x="4317000" y="410933"/>
          <a:ext cx="2255697" cy="1432368"/>
        </a:xfrm>
        <a:prstGeom prst="roundRect">
          <a:avLst>
            <a:gd name="adj" fmla="val 10000"/>
          </a:avLst>
        </a:prstGeom>
        <a:sp3d prstMaterial="translucentPowder">
          <a:bevelT w="127000" h="25400" prst="softRound"/>
        </a:sp3d>
      </dsp:spPr>
      <dsp:style>
        <a:lnRef idx="0">
          <a:schemeClr val="lt1"/>
        </a:lnRef>
        <a:fillRef idx="1">
          <a:schemeClr val="accent1">
            <a:alpha val="80000"/>
            <a:hueOff val="0"/>
            <a:satOff val="0"/>
            <a:lumOff val="0"/>
            <a:alpha val="80000"/>
          </a:schemeClr>
        </a:fillRef>
        <a:effectRef idx="0">
          <a:scrgbClr r="0" g="0" b="0"/>
        </a:effectRef>
        <a:fontRef idx="minor">
          <a:schemeClr val="lt1"/>
        </a:fontRef>
      </dsp:style>
      <dsp:txXfrm>
        <a:off x="4317000" y="410933"/>
        <a:ext cx="2255697" cy="1432368"/>
      </dsp:txXfrm>
    </dsp:sp>
    <dsp:sp modelId="{D5B5CCBB-0A3C-4DB9-A6D7-BA7834CE2E2D}">
      <dsp:nvSpPr>
        <dsp:cNvPr id="4" name="Скругленный прямоугольник 3"/>
        <dsp:cNvSpPr/>
      </dsp:nvSpPr>
      <dsp:spPr bwMode="white">
        <a:xfrm>
          <a:off x="4567633" y="649035"/>
          <a:ext cx="2255697" cy="1432368"/>
        </a:xfrm>
        <a:prstGeom prst="roundRect">
          <a:avLst>
            <a:gd name="adj" fmla="val 10000"/>
          </a:avLst>
        </a:prstGeom>
        <a:sp3d z="12700" extrusionH="1700" prstMaterial="dkEdge">
          <a:bevelT w="25400" h="6350" prst="softRound"/>
          <a:bevelB w="0" h="0" prst="convex"/>
        </a:sp3d>
      </dsp:spPr>
      <dsp:style>
        <a:lnRef idx="1">
          <a:schemeClr val="accent1">
            <a:shade val="80000"/>
          </a:schemeClr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106680" tIns="106680" rIns="106680" bIns="106680" anchor="ctr"/>
        <a:lstStyle>
          <a:lvl1pPr algn="ctr">
            <a:defRPr sz="1400"/>
          </a:lvl1pPr>
          <a:lvl2pPr marL="57150" indent="-57150" algn="ctr">
            <a:defRPr sz="1000"/>
          </a:lvl2pPr>
          <a:lvl3pPr marL="114300" indent="-57150" algn="ctr">
            <a:defRPr sz="1000"/>
          </a:lvl3pPr>
          <a:lvl4pPr marL="171450" indent="-57150" algn="ctr">
            <a:defRPr sz="1000"/>
          </a:lvl4pPr>
          <a:lvl5pPr marL="228600" indent="-57150" algn="ctr">
            <a:defRPr sz="1000"/>
          </a:lvl5pPr>
          <a:lvl6pPr marL="285750" indent="-57150" algn="ctr">
            <a:defRPr sz="1000"/>
          </a:lvl6pPr>
          <a:lvl7pPr marL="342900" indent="-57150" algn="ctr">
            <a:defRPr sz="1000"/>
          </a:lvl7pPr>
          <a:lvl8pPr marL="400050" indent="-57150" algn="ctr">
            <a:defRPr sz="1000"/>
          </a:lvl8pPr>
          <a:lvl9pPr marL="457200" indent="-57150" algn="ctr">
            <a:defRPr sz="1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sz="2800" dirty="0">
              <a:solidFill>
                <a:schemeClr val="dk1"/>
              </a:solidFill>
            </a:rPr>
            <a:t>Атестація</a:t>
          </a:r>
          <a:endParaRPr lang="en-US" sz="2800" dirty="0">
            <a:solidFill>
              <a:schemeClr val="dk1"/>
            </a:solidFill>
          </a:endParaRPr>
        </a:p>
      </dsp:txBody>
      <dsp:txXfrm>
        <a:off x="4567633" y="649035"/>
        <a:ext cx="2255697" cy="1432368"/>
      </dsp:txXfrm>
    </dsp:sp>
    <dsp:sp modelId="{E41CFE01-AC8E-46E9-9602-FD17659A89C7}">
      <dsp:nvSpPr>
        <dsp:cNvPr id="6" name="Скругленный прямоугольник 5"/>
        <dsp:cNvSpPr/>
      </dsp:nvSpPr>
      <dsp:spPr bwMode="white">
        <a:xfrm>
          <a:off x="1508286" y="2499960"/>
          <a:ext cx="1719947" cy="887824"/>
        </a:xfrm>
        <a:prstGeom prst="roundRect">
          <a:avLst>
            <a:gd name="adj" fmla="val 10000"/>
          </a:avLst>
        </a:prstGeom>
        <a:sp3d prstMaterial="translucentPowder">
          <a:bevelT w="127000" h="25400" prst="softRound"/>
        </a:sp3d>
      </dsp:spPr>
      <dsp:style>
        <a:lnRef idx="0">
          <a:schemeClr val="lt1"/>
        </a:lnRef>
        <a:fillRef idx="1">
          <a:schemeClr val="accent1">
            <a:alpha val="70000"/>
            <a:hueOff val="0"/>
            <a:satOff val="0"/>
            <a:lumOff val="0"/>
            <a:alpha val="70196"/>
          </a:schemeClr>
        </a:fillRef>
        <a:effectRef idx="0">
          <a:scrgbClr r="0" g="0" b="0"/>
        </a:effectRef>
        <a:fontRef idx="minor">
          <a:schemeClr val="lt1"/>
        </a:fontRef>
      </dsp:style>
      <dsp:txXfrm>
        <a:off x="1508286" y="2499960"/>
        <a:ext cx="1719947" cy="887824"/>
      </dsp:txXfrm>
    </dsp:sp>
    <dsp:sp modelId="{36ADBF10-6C98-48C1-8159-0FCEDD42016D}">
      <dsp:nvSpPr>
        <dsp:cNvPr id="7" name="Скругленный прямоугольник 6"/>
        <dsp:cNvSpPr/>
      </dsp:nvSpPr>
      <dsp:spPr bwMode="white">
        <a:xfrm>
          <a:off x="1758919" y="2738061"/>
          <a:ext cx="1719947" cy="887824"/>
        </a:xfrm>
        <a:prstGeom prst="roundRect">
          <a:avLst>
            <a:gd name="adj" fmla="val 10000"/>
          </a:avLst>
        </a:prstGeom>
        <a:sp3d z="12700" extrusionH="1700" prstMaterial="dkEdge">
          <a:bevelT w="25400" h="6350" prst="softRound"/>
          <a:bevelB w="0" h="0" prst="convex"/>
        </a:sp3d>
      </dsp:spPr>
      <dsp:style>
        <a:lnRef idx="1">
          <a:schemeClr val="accent1">
            <a:tint val="90000"/>
          </a:schemeClr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vert="horz" wrap="square" lIns="91439" tIns="91439" rIns="91439" bIns="91439" anchor="ctr"/>
        <a:lstStyle>
          <a:lvl1pPr algn="ctr">
            <a:defRPr sz="1400"/>
          </a:lvl1pPr>
          <a:lvl2pPr marL="57150" indent="-57150" algn="ctr">
            <a:defRPr sz="1000"/>
          </a:lvl2pPr>
          <a:lvl3pPr marL="114300" indent="-57150" algn="ctr">
            <a:defRPr sz="1000"/>
          </a:lvl3pPr>
          <a:lvl4pPr marL="171450" indent="-57150" algn="ctr">
            <a:defRPr sz="1000"/>
          </a:lvl4pPr>
          <a:lvl5pPr marL="228600" indent="-57150" algn="ctr">
            <a:defRPr sz="1000"/>
          </a:lvl5pPr>
          <a:lvl6pPr marL="285750" indent="-57150" algn="ctr">
            <a:defRPr sz="1000"/>
          </a:lvl6pPr>
          <a:lvl7pPr marL="342900" indent="-57150" algn="ctr">
            <a:defRPr sz="1000"/>
          </a:lvl7pPr>
          <a:lvl8pPr marL="400050" indent="-57150" algn="ctr">
            <a:defRPr sz="1000"/>
          </a:lvl8pPr>
          <a:lvl9pPr marL="457200" indent="-57150" algn="ctr">
            <a:defRPr sz="1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altLang="en-US" sz="2400" dirty="0">
              <a:solidFill>
                <a:schemeClr val="dk1"/>
              </a:solidFill>
            </a:rPr>
            <a:t>Чергова</a:t>
          </a:r>
          <a:endParaRPr lang="uk-UA" altLang="en-US" sz="2400" dirty="0">
            <a:solidFill>
              <a:schemeClr val="dk1"/>
            </a:solidFill>
          </a:endParaRPr>
        </a:p>
      </dsp:txBody>
      <dsp:txXfrm>
        <a:off x="1758919" y="2738061"/>
        <a:ext cx="1719947" cy="887824"/>
      </dsp:txXfrm>
    </dsp:sp>
    <dsp:sp modelId="{D93977E5-4EBF-4142-90D4-AAC8E2E0964E}">
      <dsp:nvSpPr>
        <dsp:cNvPr id="9" name="Скругленный прямоугольник 8"/>
        <dsp:cNvSpPr/>
      </dsp:nvSpPr>
      <dsp:spPr bwMode="white">
        <a:xfrm>
          <a:off x="2839066" y="4157542"/>
          <a:ext cx="2255697" cy="1432368"/>
        </a:xfrm>
        <a:prstGeom prst="roundRect">
          <a:avLst>
            <a:gd name="adj" fmla="val 10000"/>
          </a:avLst>
        </a:prstGeom>
        <a:sp3d prstMaterial="translucentPowder">
          <a:bevelT w="127000" h="25400" prst="softRound"/>
        </a:sp3d>
      </dsp:spPr>
      <dsp:style>
        <a:lnRef idx="0">
          <a:schemeClr val="lt1"/>
        </a:lnRef>
        <a:fillRef idx="1">
          <a:schemeClr val="accent1">
            <a:alpha val="50000"/>
            <a:hueOff val="0"/>
            <a:satOff val="0"/>
            <a:lumOff val="0"/>
            <a:alpha val="50196"/>
          </a:schemeClr>
        </a:fillRef>
        <a:effectRef idx="0">
          <a:scrgbClr r="0" g="0" b="0"/>
        </a:effectRef>
        <a:fontRef idx="minor">
          <a:schemeClr val="lt1"/>
        </a:fontRef>
      </dsp:style>
      <dsp:txXfrm>
        <a:off x="2839066" y="4157542"/>
        <a:ext cx="2255697" cy="1432368"/>
      </dsp:txXfrm>
    </dsp:sp>
    <dsp:sp modelId="{F9616B19-5A41-4DD2-98E2-A73101365BD0}">
      <dsp:nvSpPr>
        <dsp:cNvPr id="10" name="Скругленный прямоугольник 9"/>
        <dsp:cNvSpPr/>
      </dsp:nvSpPr>
      <dsp:spPr bwMode="white">
        <a:xfrm>
          <a:off x="3089699" y="4395644"/>
          <a:ext cx="2255697" cy="1432368"/>
        </a:xfrm>
        <a:prstGeom prst="roundRect">
          <a:avLst>
            <a:gd name="adj" fmla="val 10000"/>
          </a:avLst>
        </a:prstGeom>
        <a:sp3d z="12700" extrusionH="1700" prstMaterial="dkEdge">
          <a:bevelT w="25400" h="6350" prst="softRound"/>
          <a:bevelB w="0" h="0" prst="convex"/>
        </a:sp3d>
      </dsp:spPr>
      <dsp:style>
        <a:lnRef idx="1">
          <a:schemeClr val="accent1">
            <a:tint val="70000"/>
          </a:schemeClr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vert="horz" wrap="square" lIns="53340" tIns="53340" rIns="53340" bIns="53340" anchor="ctr"/>
        <a:lstStyle>
          <a:lvl1pPr algn="ctr">
            <a:defRPr sz="1400"/>
          </a:lvl1pPr>
          <a:lvl2pPr marL="57150" indent="-57150" algn="ctr">
            <a:defRPr sz="1000"/>
          </a:lvl2pPr>
          <a:lvl3pPr marL="114300" indent="-57150" algn="ctr">
            <a:defRPr sz="1000"/>
          </a:lvl3pPr>
          <a:lvl4pPr marL="171450" indent="-57150" algn="ctr">
            <a:defRPr sz="1000"/>
          </a:lvl4pPr>
          <a:lvl5pPr marL="228600" indent="-57150" algn="ctr">
            <a:defRPr sz="1000"/>
          </a:lvl5pPr>
          <a:lvl6pPr marL="285750" indent="-57150" algn="ctr">
            <a:defRPr sz="1000"/>
          </a:lvl6pPr>
          <a:lvl7pPr marL="342900" indent="-57150" algn="ctr">
            <a:defRPr sz="1000"/>
          </a:lvl7pPr>
          <a:lvl8pPr marL="400050" indent="-57150" algn="ctr">
            <a:defRPr sz="1000"/>
          </a:lvl8pPr>
          <a:lvl9pPr marL="457200" indent="-57150" algn="ctr">
            <a:defRPr sz="1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dirty="0">
              <a:solidFill>
                <a:schemeClr val="dk1"/>
              </a:solidFill>
              <a:sym typeface="+mn-ea"/>
            </a:rPr>
            <a:t>П</a:t>
          </a:r>
          <a:r>
            <a:rPr lang="uk-UA" dirty="0">
              <a:solidFill>
                <a:schemeClr val="dk1"/>
              </a:solidFill>
              <a:sym typeface="+mn-ea"/>
            </a:rPr>
            <a:t>рисвоїли кваліфікаційну категорію “спеціаліст </a:t>
          </a:r>
          <a:r>
            <a:rPr lang="uk-UA" dirty="0">
              <a:solidFill>
                <a:schemeClr val="dk1"/>
              </a:solidFill>
              <a:sym typeface="+mn-ea"/>
            </a:rPr>
            <a:t>другої категорії” - 3 педагогам</a:t>
          </a:r>
          <a:endParaRPr lang="uk-UA" dirty="0">
            <a:solidFill>
              <a:schemeClr val="dk1"/>
            </a:solidFill>
            <a:sym typeface="+mn-ea"/>
          </a:endParaRPr>
        </a:p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dirty="0">
              <a:solidFill>
                <a:schemeClr val="dk1"/>
              </a:solidFill>
              <a:sym typeface="+mn-ea"/>
            </a:rPr>
            <a:t> </a:t>
          </a:r>
          <a:endParaRPr lang="uk-UA" altLang="en-US" dirty="0">
            <a:solidFill>
              <a:schemeClr val="dk1"/>
            </a:solidFill>
          </a:endParaRPr>
        </a:p>
      </dsp:txBody>
      <dsp:txXfrm>
        <a:off x="3089699" y="4395644"/>
        <a:ext cx="2255697" cy="1432368"/>
      </dsp:txXfrm>
    </dsp:sp>
    <dsp:sp modelId="{45AF5301-44EF-427B-9815-D53F008E3BED}">
      <dsp:nvSpPr>
        <dsp:cNvPr id="12" name="Скругленный прямоугольник 11"/>
        <dsp:cNvSpPr/>
      </dsp:nvSpPr>
      <dsp:spPr bwMode="white">
        <a:xfrm>
          <a:off x="-243" y="4083790"/>
          <a:ext cx="2255697" cy="1432368"/>
        </a:xfrm>
        <a:prstGeom prst="roundRect">
          <a:avLst>
            <a:gd name="adj" fmla="val 10000"/>
          </a:avLst>
        </a:prstGeom>
        <a:sp3d prstMaterial="translucentPowder">
          <a:bevelT w="127000" h="25400" prst="softRound"/>
        </a:sp3d>
      </dsp:spPr>
      <dsp:style>
        <a:lnRef idx="0">
          <a:schemeClr val="lt1"/>
        </a:lnRef>
        <a:fillRef idx="1">
          <a:schemeClr val="accent1">
            <a:alpha val="50000"/>
            <a:hueOff val="0"/>
            <a:satOff val="0"/>
            <a:lumOff val="0"/>
            <a:alpha val="50196"/>
          </a:schemeClr>
        </a:fillRef>
        <a:effectRef idx="0">
          <a:scrgbClr r="0" g="0" b="0"/>
        </a:effectRef>
        <a:fontRef idx="minor">
          <a:schemeClr val="lt1"/>
        </a:fontRef>
      </dsp:style>
      <dsp:txXfrm>
        <a:off x="-243" y="4083790"/>
        <a:ext cx="2255697" cy="1432368"/>
      </dsp:txXfrm>
    </dsp:sp>
    <dsp:sp modelId="{3A46AB4F-CDEE-49BA-BC84-33FCF39BBDE7}">
      <dsp:nvSpPr>
        <dsp:cNvPr id="13" name="Скругленный прямоугольник 12"/>
        <dsp:cNvSpPr/>
      </dsp:nvSpPr>
      <dsp:spPr bwMode="white">
        <a:xfrm>
          <a:off x="250390" y="4321891"/>
          <a:ext cx="2255697" cy="1432368"/>
        </a:xfrm>
        <a:prstGeom prst="roundRect">
          <a:avLst>
            <a:gd name="adj" fmla="val 10000"/>
          </a:avLst>
        </a:prstGeom>
        <a:sp3d z="12700" extrusionH="1700" prstMaterial="dkEdge">
          <a:bevelT w="25400" h="6350" prst="softRound"/>
          <a:bevelB w="0" h="0" prst="convex"/>
        </a:sp3d>
      </dsp:spPr>
      <dsp:style>
        <a:lnRef idx="1">
          <a:schemeClr val="accent1">
            <a:tint val="70000"/>
          </a:schemeClr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vert="horz" wrap="square" lIns="53340" tIns="53340" rIns="53340" bIns="53340" anchor="ctr"/>
        <a:lstStyle>
          <a:lvl1pPr algn="ctr">
            <a:defRPr sz="1400"/>
          </a:lvl1pPr>
          <a:lvl2pPr marL="57150" indent="-57150" algn="ctr">
            <a:defRPr sz="1000"/>
          </a:lvl2pPr>
          <a:lvl3pPr marL="114300" indent="-57150" algn="ctr">
            <a:defRPr sz="1000"/>
          </a:lvl3pPr>
          <a:lvl4pPr marL="171450" indent="-57150" algn="ctr">
            <a:defRPr sz="1000"/>
          </a:lvl4pPr>
          <a:lvl5pPr marL="228600" indent="-57150" algn="ctr">
            <a:defRPr sz="1000"/>
          </a:lvl5pPr>
          <a:lvl6pPr marL="285750" indent="-57150" algn="ctr">
            <a:defRPr sz="1000"/>
          </a:lvl6pPr>
          <a:lvl7pPr marL="342900" indent="-57150" algn="ctr">
            <a:defRPr sz="1000"/>
          </a:lvl7pPr>
          <a:lvl8pPr marL="400050" indent="-57150" algn="ctr">
            <a:defRPr sz="1000"/>
          </a:lvl8pPr>
          <a:lvl9pPr marL="457200" indent="-57150" algn="ctr">
            <a:defRPr sz="1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dirty="0">
              <a:solidFill>
                <a:schemeClr val="dk1"/>
              </a:solidFill>
            </a:rPr>
            <a:t>П</a:t>
          </a:r>
          <a:r>
            <a:rPr lang="uk-UA" dirty="0">
              <a:solidFill>
                <a:schemeClr val="dk1"/>
              </a:solidFill>
            </a:rPr>
            <a:t>рисвоїли кваліфікаційну категорію “спеціаліст вищої категорії” - 1 педагогу</a:t>
          </a:r>
          <a:endParaRPr lang="uk-UA" dirty="0">
            <a:solidFill>
              <a:schemeClr val="dk1"/>
            </a:solidFill>
          </a:endParaRPr>
        </a:p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n-US" dirty="0">
            <a:solidFill>
              <a:schemeClr val="dk1"/>
            </a:solidFill>
          </a:endParaRPr>
        </a:p>
      </dsp:txBody>
      <dsp:txXfrm>
        <a:off x="250390" y="4321891"/>
        <a:ext cx="2255697" cy="1432368"/>
      </dsp:txXfrm>
    </dsp:sp>
    <dsp:sp modelId="{41BEF3C3-1C08-47CB-B39F-E6E320A7D755}">
      <dsp:nvSpPr>
        <dsp:cNvPr id="15" name="Скругленный прямоугольник 14"/>
        <dsp:cNvSpPr/>
      </dsp:nvSpPr>
      <dsp:spPr bwMode="white">
        <a:xfrm>
          <a:off x="6807188" y="2495577"/>
          <a:ext cx="2446168" cy="796139"/>
        </a:xfrm>
        <a:prstGeom prst="roundRect">
          <a:avLst>
            <a:gd name="adj" fmla="val 10000"/>
          </a:avLst>
        </a:prstGeom>
        <a:sp3d prstMaterial="translucentPowder">
          <a:bevelT w="127000" h="25400" prst="softRound"/>
        </a:sp3d>
      </dsp:spPr>
      <dsp:style>
        <a:lnRef idx="0">
          <a:schemeClr val="lt1"/>
        </a:lnRef>
        <a:fillRef idx="1">
          <a:schemeClr val="accent1">
            <a:alpha val="70000"/>
            <a:hueOff val="0"/>
            <a:satOff val="0"/>
            <a:lumOff val="0"/>
            <a:alpha val="70196"/>
          </a:schemeClr>
        </a:fillRef>
        <a:effectRef idx="0">
          <a:scrgbClr r="0" g="0" b="0"/>
        </a:effectRef>
        <a:fontRef idx="minor">
          <a:schemeClr val="lt1"/>
        </a:fontRef>
      </dsp:style>
      <dsp:txXfrm>
        <a:off x="6807188" y="2495577"/>
        <a:ext cx="2446168" cy="796139"/>
      </dsp:txXfrm>
    </dsp:sp>
    <dsp:sp modelId="{DEB4BEF0-AA37-4AD6-85C8-AB60B69966E3}">
      <dsp:nvSpPr>
        <dsp:cNvPr id="16" name="Скругленный прямоугольник 15"/>
        <dsp:cNvSpPr/>
      </dsp:nvSpPr>
      <dsp:spPr bwMode="white">
        <a:xfrm>
          <a:off x="7057821" y="2733678"/>
          <a:ext cx="2446168" cy="796139"/>
        </a:xfrm>
        <a:prstGeom prst="roundRect">
          <a:avLst>
            <a:gd name="adj" fmla="val 10000"/>
          </a:avLst>
        </a:prstGeom>
        <a:sp3d z="12700" extrusionH="1700" prstMaterial="dkEdge">
          <a:bevelT w="25400" h="6350" prst="softRound"/>
          <a:bevelB w="0" h="0" prst="convex"/>
        </a:sp3d>
      </dsp:spPr>
      <dsp:style>
        <a:lnRef idx="1">
          <a:schemeClr val="accent1">
            <a:tint val="90000"/>
          </a:schemeClr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vert="horz" wrap="square" lIns="91439" tIns="91439" rIns="91439" bIns="91439" anchor="ctr"/>
        <a:lstStyle>
          <a:lvl1pPr algn="ctr">
            <a:defRPr sz="1400"/>
          </a:lvl1pPr>
          <a:lvl2pPr marL="57150" indent="-57150" algn="ctr">
            <a:defRPr sz="1000"/>
          </a:lvl2pPr>
          <a:lvl3pPr marL="114300" indent="-57150" algn="ctr">
            <a:defRPr sz="1000"/>
          </a:lvl3pPr>
          <a:lvl4pPr marL="171450" indent="-57150" algn="ctr">
            <a:defRPr sz="1000"/>
          </a:lvl4pPr>
          <a:lvl5pPr marL="228600" indent="-57150" algn="ctr">
            <a:defRPr sz="1000"/>
          </a:lvl5pPr>
          <a:lvl6pPr marL="285750" indent="-57150" algn="ctr">
            <a:defRPr sz="1000"/>
          </a:lvl6pPr>
          <a:lvl7pPr marL="342900" indent="-57150" algn="ctr">
            <a:defRPr sz="1000"/>
          </a:lvl7pPr>
          <a:lvl8pPr marL="400050" indent="-57150" algn="ctr">
            <a:defRPr sz="1000"/>
          </a:lvl8pPr>
          <a:lvl9pPr marL="457200" indent="-57150" algn="ctr">
            <a:defRPr sz="1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sz="2400" dirty="0">
              <a:solidFill>
                <a:schemeClr val="dk1"/>
              </a:solidFill>
            </a:rPr>
            <a:t>Позачергова</a:t>
          </a:r>
          <a:endParaRPr lang="en-US" sz="2400" dirty="0">
            <a:solidFill>
              <a:schemeClr val="dk1"/>
            </a:solidFill>
          </a:endParaRPr>
        </a:p>
      </dsp:txBody>
      <dsp:txXfrm>
        <a:off x="7057821" y="2733678"/>
        <a:ext cx="2446168" cy="796139"/>
      </dsp:txXfrm>
    </dsp:sp>
    <dsp:sp modelId="{4275C29F-A4CB-49FB-A7F0-C73BCFF2D3DA}">
      <dsp:nvSpPr>
        <dsp:cNvPr id="18" name="Скругленный прямоугольник 17"/>
        <dsp:cNvSpPr/>
      </dsp:nvSpPr>
      <dsp:spPr bwMode="white">
        <a:xfrm>
          <a:off x="5513927" y="3952757"/>
          <a:ext cx="2255697" cy="1432368"/>
        </a:xfrm>
        <a:prstGeom prst="roundRect">
          <a:avLst>
            <a:gd name="adj" fmla="val 10000"/>
          </a:avLst>
        </a:prstGeom>
        <a:sp3d prstMaterial="translucentPowder">
          <a:bevelT w="127000" h="25400" prst="softRound"/>
        </a:sp3d>
      </dsp:spPr>
      <dsp:style>
        <a:lnRef idx="0">
          <a:schemeClr val="lt1"/>
        </a:lnRef>
        <a:fillRef idx="1">
          <a:schemeClr val="accent1">
            <a:alpha val="50000"/>
            <a:hueOff val="0"/>
            <a:satOff val="0"/>
            <a:lumOff val="0"/>
            <a:alpha val="50196"/>
          </a:schemeClr>
        </a:fillRef>
        <a:effectRef idx="0">
          <a:scrgbClr r="0" g="0" b="0"/>
        </a:effectRef>
        <a:fontRef idx="minor">
          <a:schemeClr val="lt1"/>
        </a:fontRef>
      </dsp:style>
      <dsp:txXfrm>
        <a:off x="5513927" y="3952757"/>
        <a:ext cx="2255697" cy="1432368"/>
      </dsp:txXfrm>
    </dsp:sp>
    <dsp:sp modelId="{8C0B8AFF-5EEC-4C16-A6E5-3365DFB387A1}">
      <dsp:nvSpPr>
        <dsp:cNvPr id="19" name="Скругленный прямоугольник 18"/>
        <dsp:cNvSpPr/>
      </dsp:nvSpPr>
      <dsp:spPr bwMode="white">
        <a:xfrm>
          <a:off x="5764560" y="4190858"/>
          <a:ext cx="2255697" cy="1432368"/>
        </a:xfrm>
        <a:prstGeom prst="roundRect">
          <a:avLst>
            <a:gd name="adj" fmla="val 10000"/>
          </a:avLst>
        </a:prstGeom>
        <a:sp3d z="12700" extrusionH="1700" prstMaterial="dkEdge">
          <a:bevelT w="25400" h="6350" prst="softRound"/>
          <a:bevelB w="0" h="0" prst="convex"/>
        </a:sp3d>
      </dsp:spPr>
      <dsp:style>
        <a:lnRef idx="1">
          <a:schemeClr val="accent1">
            <a:tint val="70000"/>
          </a:schemeClr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vert="horz" wrap="square" lIns="53340" tIns="53340" rIns="53340" bIns="53340" anchor="ctr"/>
        <a:lstStyle>
          <a:lvl1pPr algn="ctr">
            <a:defRPr sz="1400"/>
          </a:lvl1pPr>
          <a:lvl2pPr marL="57150" indent="-57150" algn="ctr">
            <a:defRPr sz="1000"/>
          </a:lvl2pPr>
          <a:lvl3pPr marL="114300" indent="-57150" algn="ctr">
            <a:defRPr sz="1000"/>
          </a:lvl3pPr>
          <a:lvl4pPr marL="171450" indent="-57150" algn="ctr">
            <a:defRPr sz="1000"/>
          </a:lvl4pPr>
          <a:lvl5pPr marL="228600" indent="-57150" algn="ctr">
            <a:defRPr sz="1000"/>
          </a:lvl5pPr>
          <a:lvl6pPr marL="285750" indent="-57150" algn="ctr">
            <a:defRPr sz="1000"/>
          </a:lvl6pPr>
          <a:lvl7pPr marL="342900" indent="-57150" algn="ctr">
            <a:defRPr sz="1000"/>
          </a:lvl7pPr>
          <a:lvl8pPr marL="400050" indent="-57150" algn="ctr">
            <a:defRPr sz="1000"/>
          </a:lvl8pPr>
          <a:lvl9pPr marL="457200" indent="-57150" algn="ctr">
            <a:defRPr sz="1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altLang="en-US" dirty="0">
              <a:solidFill>
                <a:schemeClr val="dk1"/>
              </a:solidFill>
            </a:rPr>
            <a:t>Присвоїли кваліфікаційну категорію “спеціаліст першої категорії” - 3 педагогам</a:t>
          </a:r>
          <a:endParaRPr lang="uk-UA" altLang="en-US" dirty="0">
            <a:solidFill>
              <a:schemeClr val="dk1"/>
            </a:solidFill>
          </a:endParaRPr>
        </a:p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uk-UA" altLang="en-US" dirty="0">
            <a:solidFill>
              <a:schemeClr val="dk1"/>
            </a:solidFill>
          </a:endParaRPr>
        </a:p>
      </dsp:txBody>
      <dsp:txXfrm>
        <a:off x="5764560" y="4190858"/>
        <a:ext cx="2255697" cy="1432368"/>
      </dsp:txXfrm>
    </dsp:sp>
    <dsp:sp modelId="{1A921BD2-2E5D-4514-8DAB-05F2AA47D018}">
      <dsp:nvSpPr>
        <dsp:cNvPr id="21" name="Скругленный прямоугольник 20"/>
        <dsp:cNvSpPr/>
      </dsp:nvSpPr>
      <dsp:spPr bwMode="white">
        <a:xfrm>
          <a:off x="8270890" y="3952757"/>
          <a:ext cx="2255697" cy="1432368"/>
        </a:xfrm>
        <a:prstGeom prst="roundRect">
          <a:avLst>
            <a:gd name="adj" fmla="val 10000"/>
          </a:avLst>
        </a:prstGeom>
        <a:sp3d prstMaterial="translucentPowder">
          <a:bevelT w="127000" h="25400" prst="softRound"/>
        </a:sp3d>
      </dsp:spPr>
      <dsp:style>
        <a:lnRef idx="0">
          <a:schemeClr val="lt1"/>
        </a:lnRef>
        <a:fillRef idx="1">
          <a:schemeClr val="accent1">
            <a:alpha val="50000"/>
            <a:hueOff val="0"/>
            <a:satOff val="0"/>
            <a:lumOff val="0"/>
            <a:alpha val="50196"/>
          </a:schemeClr>
        </a:fillRef>
        <a:effectRef idx="0">
          <a:scrgbClr r="0" g="0" b="0"/>
        </a:effectRef>
        <a:fontRef idx="minor">
          <a:schemeClr val="lt1"/>
        </a:fontRef>
      </dsp:style>
      <dsp:txXfrm>
        <a:off x="8270890" y="3952757"/>
        <a:ext cx="2255697" cy="1432368"/>
      </dsp:txXfrm>
    </dsp:sp>
    <dsp:sp modelId="{998BF0BC-86BB-4713-B373-87FB9E66C20C}">
      <dsp:nvSpPr>
        <dsp:cNvPr id="22" name="Скругленный прямоугольник 21"/>
        <dsp:cNvSpPr/>
      </dsp:nvSpPr>
      <dsp:spPr bwMode="white">
        <a:xfrm>
          <a:off x="8521523" y="4190858"/>
          <a:ext cx="2255697" cy="1432368"/>
        </a:xfrm>
        <a:prstGeom prst="roundRect">
          <a:avLst>
            <a:gd name="adj" fmla="val 10000"/>
          </a:avLst>
        </a:prstGeom>
        <a:sp3d z="12700" extrusionH="1700" prstMaterial="dkEdge">
          <a:bevelT w="25400" h="6350" prst="softRound"/>
          <a:bevelB w="0" h="0" prst="convex"/>
        </a:sp3d>
      </dsp:spPr>
      <dsp:style>
        <a:lnRef idx="1">
          <a:schemeClr val="accent1">
            <a:tint val="70000"/>
          </a:schemeClr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vert="horz" wrap="square" lIns="53340" tIns="53340" rIns="53340" bIns="53340" anchor="ctr"/>
        <a:lstStyle>
          <a:lvl1pPr algn="ctr">
            <a:defRPr sz="1400"/>
          </a:lvl1pPr>
          <a:lvl2pPr marL="57150" indent="-57150" algn="ctr">
            <a:defRPr sz="1000"/>
          </a:lvl2pPr>
          <a:lvl3pPr marL="114300" indent="-57150" algn="ctr">
            <a:defRPr sz="1000"/>
          </a:lvl3pPr>
          <a:lvl4pPr marL="171450" indent="-57150" algn="ctr">
            <a:defRPr sz="1000"/>
          </a:lvl4pPr>
          <a:lvl5pPr marL="228600" indent="-57150" algn="ctr">
            <a:defRPr sz="1000"/>
          </a:lvl5pPr>
          <a:lvl6pPr marL="285750" indent="-57150" algn="ctr">
            <a:defRPr sz="1000"/>
          </a:lvl6pPr>
          <a:lvl7pPr marL="342900" indent="-57150" algn="ctr">
            <a:defRPr sz="1000"/>
          </a:lvl7pPr>
          <a:lvl8pPr marL="400050" indent="-57150" algn="ctr">
            <a:defRPr sz="1000"/>
          </a:lvl8pPr>
          <a:lvl9pPr marL="457200" indent="-57150" algn="ctr">
            <a:defRPr sz="1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>
              <a:solidFill>
                <a:schemeClr val="dk1"/>
              </a:solidFill>
            </a:rPr>
            <a:t>Присвоїти кваліфікаційну категорію “спеціаліст другої категорії” - 1 педагогу</a:t>
          </a:r>
          <a:endParaRPr lang="uk-UA">
            <a:solidFill>
              <a:schemeClr val="dk1"/>
            </a:solidFill>
          </a:endParaRPr>
        </a:p>
      </dsp:txBody>
      <dsp:txXfrm>
        <a:off x="8521523" y="4190858"/>
        <a:ext cx="2255697" cy="143236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Группа 1"/>
      <dsp:cNvGrpSpPr/>
    </dsp:nvGrpSpPr>
    <dsp:grpSpPr>
      <a:xfrm>
        <a:off x="0" y="0"/>
        <a:ext cx="9732010" cy="4617085"/>
        <a:chOff x="0" y="0"/>
        <a:chExt cx="9732010" cy="4617085"/>
      </a:xfrm>
    </dsp:grpSpPr>
    <dsp:sp modelId="{CD0C64A2-3287-4D19-B5EF-28BDF1598C53}">
      <dsp:nvSpPr>
        <dsp:cNvPr id="5" name="Арка 4"/>
        <dsp:cNvSpPr/>
      </dsp:nvSpPr>
      <dsp:spPr bwMode="white">
        <a:xfrm>
          <a:off x="2848115" y="469195"/>
          <a:ext cx="4035781" cy="4035781"/>
        </a:xfrm>
        <a:prstGeom prst="blockArc">
          <a:avLst>
            <a:gd name="adj1" fmla="val 16199999"/>
            <a:gd name="adj2" fmla="val 20520000"/>
            <a:gd name="adj3" fmla="val 3962"/>
          </a:avLst>
        </a:prstGeom>
      </dsp:spPr>
      <dsp:style>
        <a:lnRef idx="0">
          <a:schemeClr val="accent2">
            <a:tint val="60000"/>
          </a:schemeClr>
        </a:lnRef>
        <a:fillRef idx="1">
          <a:schemeClr val="accent2">
            <a:tint val="60000"/>
          </a:schemeClr>
        </a:fillRef>
        <a:effectRef idx="0">
          <a:scrgbClr r="0" g="0" b="0"/>
        </a:effectRef>
        <a:fontRef idx="minor">
          <a:schemeClr val="lt1"/>
        </a:fontRef>
      </dsp:style>
      <dsp:txXfrm>
        <a:off x="2848115" y="469195"/>
        <a:ext cx="4035781" cy="4035781"/>
      </dsp:txXfrm>
    </dsp:sp>
    <dsp:sp modelId="{2B102C56-4C3D-4C92-8FBB-45212456BF2D}">
      <dsp:nvSpPr>
        <dsp:cNvPr id="7" name="Арка 6"/>
        <dsp:cNvSpPr/>
      </dsp:nvSpPr>
      <dsp:spPr bwMode="white">
        <a:xfrm>
          <a:off x="2848115" y="469195"/>
          <a:ext cx="4035781" cy="4035781"/>
        </a:xfrm>
        <a:prstGeom prst="blockArc">
          <a:avLst>
            <a:gd name="adj1" fmla="val 20520000"/>
            <a:gd name="adj2" fmla="val 3240000"/>
            <a:gd name="adj3" fmla="val 3962"/>
          </a:avLst>
        </a:prstGeom>
      </dsp:spPr>
      <dsp:style>
        <a:lnRef idx="0">
          <a:schemeClr val="accent2">
            <a:tint val="60000"/>
          </a:schemeClr>
        </a:lnRef>
        <a:fillRef idx="1">
          <a:schemeClr val="accent2">
            <a:tint val="60000"/>
          </a:schemeClr>
        </a:fillRef>
        <a:effectRef idx="0">
          <a:scrgbClr r="0" g="0" b="0"/>
        </a:effectRef>
        <a:fontRef idx="minor">
          <a:schemeClr val="lt1"/>
        </a:fontRef>
      </dsp:style>
      <dsp:txXfrm>
        <a:off x="2848115" y="469195"/>
        <a:ext cx="4035781" cy="4035781"/>
      </dsp:txXfrm>
    </dsp:sp>
    <dsp:sp modelId="{40F29B0E-D206-443F-8CC2-927B9A328C63}">
      <dsp:nvSpPr>
        <dsp:cNvPr id="9" name="Арка 8"/>
        <dsp:cNvSpPr/>
      </dsp:nvSpPr>
      <dsp:spPr bwMode="white">
        <a:xfrm>
          <a:off x="2848115" y="469195"/>
          <a:ext cx="4035781" cy="4035781"/>
        </a:xfrm>
        <a:prstGeom prst="blockArc">
          <a:avLst>
            <a:gd name="adj1" fmla="val 3240000"/>
            <a:gd name="adj2" fmla="val 7560000"/>
            <a:gd name="adj3" fmla="val 3962"/>
          </a:avLst>
        </a:prstGeom>
      </dsp:spPr>
      <dsp:style>
        <a:lnRef idx="0">
          <a:schemeClr val="accent2">
            <a:tint val="60000"/>
          </a:schemeClr>
        </a:lnRef>
        <a:fillRef idx="1">
          <a:schemeClr val="accent2">
            <a:tint val="60000"/>
          </a:schemeClr>
        </a:fillRef>
        <a:effectRef idx="0">
          <a:scrgbClr r="0" g="0" b="0"/>
        </a:effectRef>
        <a:fontRef idx="minor">
          <a:schemeClr val="lt1"/>
        </a:fontRef>
      </dsp:style>
      <dsp:txXfrm>
        <a:off x="2848115" y="469195"/>
        <a:ext cx="4035781" cy="4035781"/>
      </dsp:txXfrm>
    </dsp:sp>
    <dsp:sp modelId="{34BD2EBB-54A0-450A-AB46-CAD0A1BFC6AC}">
      <dsp:nvSpPr>
        <dsp:cNvPr id="11" name="Арка 10"/>
        <dsp:cNvSpPr/>
      </dsp:nvSpPr>
      <dsp:spPr bwMode="white">
        <a:xfrm>
          <a:off x="2848115" y="469195"/>
          <a:ext cx="4035781" cy="4035781"/>
        </a:xfrm>
        <a:prstGeom prst="blockArc">
          <a:avLst>
            <a:gd name="adj1" fmla="val 7560000"/>
            <a:gd name="adj2" fmla="val 11880000"/>
            <a:gd name="adj3" fmla="val 3962"/>
          </a:avLst>
        </a:prstGeom>
      </dsp:spPr>
      <dsp:style>
        <a:lnRef idx="0">
          <a:schemeClr val="accent2">
            <a:tint val="60000"/>
          </a:schemeClr>
        </a:lnRef>
        <a:fillRef idx="1">
          <a:schemeClr val="accent2">
            <a:tint val="60000"/>
          </a:schemeClr>
        </a:fillRef>
        <a:effectRef idx="0">
          <a:scrgbClr r="0" g="0" b="0"/>
        </a:effectRef>
        <a:fontRef idx="minor">
          <a:schemeClr val="lt1"/>
        </a:fontRef>
      </dsp:style>
      <dsp:txXfrm>
        <a:off x="2848115" y="469195"/>
        <a:ext cx="4035781" cy="4035781"/>
      </dsp:txXfrm>
    </dsp:sp>
    <dsp:sp modelId="{99313B29-6ED0-4DB6-A8FC-C4B1C267E57F}">
      <dsp:nvSpPr>
        <dsp:cNvPr id="13" name="Арка 12"/>
        <dsp:cNvSpPr/>
      </dsp:nvSpPr>
      <dsp:spPr bwMode="white">
        <a:xfrm>
          <a:off x="2848115" y="469195"/>
          <a:ext cx="4035781" cy="4035781"/>
        </a:xfrm>
        <a:prstGeom prst="blockArc">
          <a:avLst>
            <a:gd name="adj1" fmla="val 11880000"/>
            <a:gd name="adj2" fmla="val 16199999"/>
            <a:gd name="adj3" fmla="val 3962"/>
          </a:avLst>
        </a:prstGeom>
      </dsp:spPr>
      <dsp:style>
        <a:lnRef idx="0">
          <a:schemeClr val="accent2">
            <a:tint val="60000"/>
          </a:schemeClr>
        </a:lnRef>
        <a:fillRef idx="1">
          <a:schemeClr val="accent2">
            <a:tint val="60000"/>
          </a:schemeClr>
        </a:fillRef>
        <a:effectRef idx="0">
          <a:scrgbClr r="0" g="0" b="0"/>
        </a:effectRef>
        <a:fontRef idx="minor">
          <a:schemeClr val="lt1"/>
        </a:fontRef>
      </dsp:style>
      <dsp:txXfrm>
        <a:off x="2848115" y="469195"/>
        <a:ext cx="4035781" cy="4035781"/>
      </dsp:txXfrm>
    </dsp:sp>
    <dsp:sp modelId="{C5A1640B-F0F7-4B22-B396-2B5CD979E823}">
      <dsp:nvSpPr>
        <dsp:cNvPr id="3" name="Овал 2"/>
        <dsp:cNvSpPr/>
      </dsp:nvSpPr>
      <dsp:spPr bwMode="white">
        <a:xfrm>
          <a:off x="3984060" y="1605140"/>
          <a:ext cx="1763890" cy="1763890"/>
        </a:xfrm>
        <a:prstGeom prst="ellipse">
          <a:avLst/>
        </a:prstGeom>
      </dsp:spPr>
      <dsp:style>
        <a:lnRef idx="2">
          <a:schemeClr val="lt1"/>
        </a:lnRef>
        <a:fillRef idx="1">
          <a:schemeClr val="accent2"/>
        </a:fillRef>
        <a:effectRef idx="0">
          <a:scrgbClr r="0" g="0" b="0"/>
        </a:effectRef>
        <a:fontRef idx="minor">
          <a:schemeClr val="lt1"/>
        </a:fontRef>
      </dsp:style>
      <dsp:txBody>
        <a:bodyPr lIns="24130" tIns="24130" rIns="24130" bIns="24130" anchor="ctr"/>
        <a:lstStyle>
          <a:lvl1pPr algn="ctr">
            <a:defRPr sz="1900"/>
          </a:lvl1pPr>
          <a:lvl2pPr marL="114300" indent="-114300" algn="ctr">
            <a:defRPr sz="1400"/>
          </a:lvl2pPr>
          <a:lvl3pPr marL="228600" indent="-114300" algn="ctr">
            <a:defRPr sz="1400"/>
          </a:lvl3pPr>
          <a:lvl4pPr marL="342900" indent="-114300" algn="ctr">
            <a:defRPr sz="1400"/>
          </a:lvl4pPr>
          <a:lvl5pPr marL="457200" indent="-114300" algn="ctr">
            <a:defRPr sz="1400"/>
          </a:lvl5pPr>
          <a:lvl6pPr marL="571500" indent="-114300" algn="ctr">
            <a:defRPr sz="1400"/>
          </a:lvl6pPr>
          <a:lvl7pPr marL="685800" indent="-114300" algn="ctr">
            <a:defRPr sz="1400"/>
          </a:lvl7pPr>
          <a:lvl8pPr marL="800100" indent="-114300" algn="ctr">
            <a:defRPr sz="1400"/>
          </a:lvl8pPr>
          <a:lvl9pPr marL="914400" indent="-114300" algn="ctr">
            <a:defRPr sz="1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dirty="0" smtClean="0"/>
            <a:t>Місячник «Увага діти на дорозі»</a:t>
          </a:r>
          <a:endParaRPr lang="uk-UA" dirty="0"/>
        </a:p>
      </dsp:txBody>
      <dsp:txXfrm>
        <a:off x="3984060" y="1605140"/>
        <a:ext cx="1763890" cy="1763890"/>
      </dsp:txXfrm>
    </dsp:sp>
    <dsp:sp modelId="{6BF94D3F-05D9-42B6-98AD-1772A17D08E7}">
      <dsp:nvSpPr>
        <dsp:cNvPr id="4" name="Овал 3"/>
        <dsp:cNvSpPr/>
      </dsp:nvSpPr>
      <dsp:spPr bwMode="white">
        <a:xfrm>
          <a:off x="4248643" y="0"/>
          <a:ext cx="1234723" cy="1234723"/>
        </a:xfrm>
        <a:prstGeom prst="ellipse">
          <a:avLst/>
        </a:prstGeom>
      </dsp:spPr>
      <dsp:style>
        <a:lnRef idx="2">
          <a:schemeClr val="lt1"/>
        </a:lnRef>
        <a:fillRef idx="1">
          <a:schemeClr val="accent2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17780" tIns="17780" rIns="17780" bIns="17780" anchor="ctr"/>
        <a:lstStyle>
          <a:lvl1pPr algn="ctr">
            <a:defRPr sz="1800"/>
          </a:lvl1pPr>
          <a:lvl2pPr marL="114300" indent="-114300" algn="ctr">
            <a:defRPr sz="1400"/>
          </a:lvl2pPr>
          <a:lvl3pPr marL="228600" indent="-114300" algn="ctr">
            <a:defRPr sz="1400"/>
          </a:lvl3pPr>
          <a:lvl4pPr marL="342900" indent="-114300" algn="ctr">
            <a:defRPr sz="1400"/>
          </a:lvl4pPr>
          <a:lvl5pPr marL="457200" indent="-114300" algn="ctr">
            <a:defRPr sz="1400"/>
          </a:lvl5pPr>
          <a:lvl6pPr marL="571500" indent="-114300" algn="ctr">
            <a:defRPr sz="1400"/>
          </a:lvl6pPr>
          <a:lvl7pPr marL="685800" indent="-114300" algn="ctr">
            <a:defRPr sz="1400"/>
          </a:lvl7pPr>
          <a:lvl8pPr marL="800100" indent="-114300" algn="ctr">
            <a:defRPr sz="1400"/>
          </a:lvl8pPr>
          <a:lvl9pPr marL="914400" indent="-114300" algn="ctr">
            <a:defRPr sz="1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sz="1400" dirty="0" smtClean="0"/>
            <a:t>Тематичні онлайн-заняття</a:t>
          </a:r>
          <a:endParaRPr lang="uk-UA" sz="1400" dirty="0" smtClean="0"/>
        </a:p>
      </dsp:txBody>
      <dsp:txXfrm>
        <a:off x="4248643" y="0"/>
        <a:ext cx="1234723" cy="1234723"/>
      </dsp:txXfrm>
    </dsp:sp>
    <dsp:sp modelId="{A7B3BDF4-C2EE-4BC7-81AE-15EEB9E36622}">
      <dsp:nvSpPr>
        <dsp:cNvPr id="6" name="Овал 5"/>
        <dsp:cNvSpPr/>
      </dsp:nvSpPr>
      <dsp:spPr bwMode="white">
        <a:xfrm>
          <a:off x="6026856" y="1291947"/>
          <a:ext cx="1234723" cy="1234723"/>
        </a:xfrm>
        <a:prstGeom prst="ellipse">
          <a:avLst/>
        </a:prstGeom>
      </dsp:spPr>
      <dsp:style>
        <a:lnRef idx="2">
          <a:schemeClr val="lt1"/>
        </a:lnRef>
        <a:fillRef idx="1">
          <a:schemeClr val="accent2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17780" tIns="17780" rIns="17780" bIns="17780" anchor="ctr"/>
        <a:lstStyle>
          <a:lvl1pPr algn="ctr">
            <a:defRPr sz="1800"/>
          </a:lvl1pPr>
          <a:lvl2pPr marL="114300" indent="-114300" algn="ctr">
            <a:defRPr sz="1400"/>
          </a:lvl2pPr>
          <a:lvl3pPr marL="228600" indent="-114300" algn="ctr">
            <a:defRPr sz="1400"/>
          </a:lvl3pPr>
          <a:lvl4pPr marL="342900" indent="-114300" algn="ctr">
            <a:defRPr sz="1400"/>
          </a:lvl4pPr>
          <a:lvl5pPr marL="457200" indent="-114300" algn="ctr">
            <a:defRPr sz="1400"/>
          </a:lvl5pPr>
          <a:lvl6pPr marL="571500" indent="-114300" algn="ctr">
            <a:defRPr sz="1400"/>
          </a:lvl6pPr>
          <a:lvl7pPr marL="685800" indent="-114300" algn="ctr">
            <a:defRPr sz="1400"/>
          </a:lvl7pPr>
          <a:lvl8pPr marL="800100" indent="-114300" algn="ctr">
            <a:defRPr sz="1400"/>
          </a:lvl8pPr>
          <a:lvl9pPr marL="914400" indent="-114300" algn="ctr">
            <a:defRPr sz="1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sz="1400" dirty="0" smtClean="0"/>
            <a:t>Лялькова вистава</a:t>
          </a:r>
          <a:endParaRPr lang="uk-UA" sz="1400" dirty="0" smtClean="0"/>
        </a:p>
      </dsp:txBody>
      <dsp:txXfrm>
        <a:off x="6026856" y="1291947"/>
        <a:ext cx="1234723" cy="1234723"/>
      </dsp:txXfrm>
    </dsp:sp>
    <dsp:sp modelId="{0C1382EE-0D94-4318-A8F5-72ABDCBAEA2E}">
      <dsp:nvSpPr>
        <dsp:cNvPr id="8" name="Овал 7"/>
        <dsp:cNvSpPr/>
      </dsp:nvSpPr>
      <dsp:spPr bwMode="white">
        <a:xfrm>
          <a:off x="5347639" y="3382362"/>
          <a:ext cx="1234723" cy="1234723"/>
        </a:xfrm>
        <a:prstGeom prst="ellipse">
          <a:avLst/>
        </a:prstGeom>
      </dsp:spPr>
      <dsp:style>
        <a:lnRef idx="2">
          <a:schemeClr val="lt1"/>
        </a:lnRef>
        <a:fillRef idx="1">
          <a:schemeClr val="accent2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15240" tIns="15240" rIns="15240" bIns="15240" anchor="ctr"/>
        <a:lstStyle>
          <a:lvl1pPr algn="ctr">
            <a:defRPr sz="1800"/>
          </a:lvl1pPr>
          <a:lvl2pPr marL="114300" indent="-114300" algn="ctr">
            <a:defRPr sz="1400"/>
          </a:lvl2pPr>
          <a:lvl3pPr marL="228600" indent="-114300" algn="ctr">
            <a:defRPr sz="1400"/>
          </a:lvl3pPr>
          <a:lvl4pPr marL="342900" indent="-114300" algn="ctr">
            <a:defRPr sz="1400"/>
          </a:lvl4pPr>
          <a:lvl5pPr marL="457200" indent="-114300" algn="ctr">
            <a:defRPr sz="1400"/>
          </a:lvl5pPr>
          <a:lvl6pPr marL="571500" indent="-114300" algn="ctr">
            <a:defRPr sz="1400"/>
          </a:lvl6pPr>
          <a:lvl7pPr marL="685800" indent="-114300" algn="ctr">
            <a:defRPr sz="1400"/>
          </a:lvl7pPr>
          <a:lvl8pPr marL="800100" indent="-114300" algn="ctr">
            <a:defRPr sz="1400"/>
          </a:lvl8pPr>
          <a:lvl9pPr marL="914400" indent="-114300" algn="ctr">
            <a:defRPr sz="1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sz="1200" dirty="0" smtClean="0"/>
            <a:t>Консультації та рекомендації для батьків</a:t>
          </a:r>
          <a:endParaRPr lang="uk-UA" sz="1200" dirty="0" smtClean="0"/>
        </a:p>
      </dsp:txBody>
      <dsp:txXfrm>
        <a:off x="5347639" y="3382362"/>
        <a:ext cx="1234723" cy="1234723"/>
      </dsp:txXfrm>
    </dsp:sp>
    <dsp:sp modelId="{F26FDEC6-2693-49E2-ABB3-AE3FDC951803}">
      <dsp:nvSpPr>
        <dsp:cNvPr id="10" name="Овал 9"/>
        <dsp:cNvSpPr/>
      </dsp:nvSpPr>
      <dsp:spPr bwMode="white">
        <a:xfrm>
          <a:off x="3149647" y="3382362"/>
          <a:ext cx="1234723" cy="1234723"/>
        </a:xfrm>
        <a:prstGeom prst="ellipse">
          <a:avLst/>
        </a:prstGeom>
      </dsp:spPr>
      <dsp:style>
        <a:lnRef idx="2">
          <a:schemeClr val="lt1"/>
        </a:lnRef>
        <a:fillRef idx="1">
          <a:schemeClr val="accent2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17780" tIns="17780" rIns="17780" bIns="17780" anchor="ctr"/>
        <a:lstStyle>
          <a:lvl1pPr algn="ctr">
            <a:defRPr sz="1800"/>
          </a:lvl1pPr>
          <a:lvl2pPr marL="114300" indent="-114300" algn="ctr">
            <a:defRPr sz="1400"/>
          </a:lvl2pPr>
          <a:lvl3pPr marL="228600" indent="-114300" algn="ctr">
            <a:defRPr sz="1400"/>
          </a:lvl3pPr>
          <a:lvl4pPr marL="342900" indent="-114300" algn="ctr">
            <a:defRPr sz="1400"/>
          </a:lvl4pPr>
          <a:lvl5pPr marL="457200" indent="-114300" algn="ctr">
            <a:defRPr sz="1400"/>
          </a:lvl5pPr>
          <a:lvl6pPr marL="571500" indent="-114300" algn="ctr">
            <a:defRPr sz="1400"/>
          </a:lvl6pPr>
          <a:lvl7pPr marL="685800" indent="-114300" algn="ctr">
            <a:defRPr sz="1400"/>
          </a:lvl7pPr>
          <a:lvl8pPr marL="800100" indent="-114300" algn="ctr">
            <a:defRPr sz="1400"/>
          </a:lvl8pPr>
          <a:lvl9pPr marL="914400" indent="-114300" algn="ctr">
            <a:defRPr sz="1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sz="1400" dirty="0" smtClean="0"/>
            <a:t>Дидактичні ігри</a:t>
          </a:r>
          <a:endParaRPr lang="uk-UA" sz="1400" dirty="0" smtClean="0"/>
        </a:p>
      </dsp:txBody>
      <dsp:txXfrm>
        <a:off x="3149647" y="3382362"/>
        <a:ext cx="1234723" cy="1234723"/>
      </dsp:txXfrm>
    </dsp:sp>
    <dsp:sp modelId="{2A8C729E-0D3F-422F-941C-4905D33D8D0B}">
      <dsp:nvSpPr>
        <dsp:cNvPr id="12" name="Овал 11"/>
        <dsp:cNvSpPr/>
      </dsp:nvSpPr>
      <dsp:spPr bwMode="white">
        <a:xfrm>
          <a:off x="2470431" y="1291947"/>
          <a:ext cx="1234723" cy="1234723"/>
        </a:xfrm>
        <a:prstGeom prst="ellipse">
          <a:avLst/>
        </a:prstGeom>
      </dsp:spPr>
      <dsp:style>
        <a:lnRef idx="2">
          <a:schemeClr val="lt1"/>
        </a:lnRef>
        <a:fillRef idx="1">
          <a:schemeClr val="accent2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15240" tIns="15240" rIns="15240" bIns="15240" anchor="ctr"/>
        <a:lstStyle>
          <a:lvl1pPr algn="ctr">
            <a:defRPr sz="1800"/>
          </a:lvl1pPr>
          <a:lvl2pPr marL="114300" indent="-114300" algn="ctr">
            <a:defRPr sz="1400"/>
          </a:lvl2pPr>
          <a:lvl3pPr marL="228600" indent="-114300" algn="ctr">
            <a:defRPr sz="1400"/>
          </a:lvl3pPr>
          <a:lvl4pPr marL="342900" indent="-114300" algn="ctr">
            <a:defRPr sz="1400"/>
          </a:lvl4pPr>
          <a:lvl5pPr marL="457200" indent="-114300" algn="ctr">
            <a:defRPr sz="1400"/>
          </a:lvl5pPr>
          <a:lvl6pPr marL="571500" indent="-114300" algn="ctr">
            <a:defRPr sz="1400"/>
          </a:lvl6pPr>
          <a:lvl7pPr marL="685800" indent="-114300" algn="ctr">
            <a:defRPr sz="1400"/>
          </a:lvl7pPr>
          <a:lvl8pPr marL="800100" indent="-114300" algn="ctr">
            <a:defRPr sz="1400"/>
          </a:lvl8pPr>
          <a:lvl9pPr marL="914400" indent="-114300" algn="ctr">
            <a:defRPr sz="1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sz="1200" dirty="0" smtClean="0"/>
            <a:t>Перегляд мультфільмів, повчальних відео</a:t>
          </a:r>
          <a:endParaRPr lang="uk-UA" sz="1200" dirty="0" smtClean="0"/>
        </a:p>
      </dsp:txBody>
      <dsp:txXfrm>
        <a:off x="2470431" y="1291947"/>
        <a:ext cx="1234723" cy="12347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Sty" val="arr"/>
              <dgm:param type="endSty" val="noArr"/>
              <dgm:param type="begPts" val="auto"/>
              <dgm:param type="endPts" val="ct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>
          <dgm:prSet csTypeId="urn:microsoft.com/office/officeart/2005/8/colors/accent6_5"/>
        </dgm:pt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srcNode" val="background"/>
                    <dgm:param type="dstNode" val="background2"/>
                    <dgm:param type="dim" val="1D"/>
                    <dgm:param type="endSty" val="noArr"/>
                    <dgm:param type="connRout" val="bend"/>
                    <dgm:param type="begPts" val="bCtr"/>
                    <dgm:param type="endPts" val="tCtr"/>
                    <dgm:param type="bendPt" val="end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srcNode" val="background2"/>
                            <dgm:param type="dstNode" val="background3"/>
                            <dgm:param type="dim" val="1D"/>
                            <dgm:param type="endSty" val="noArr"/>
                            <dgm:param type="connRout" val="bend"/>
                            <dgm:param type="begPts" val="bCtr"/>
                            <dgm:param type="endPts" val="tCtr"/>
                            <dgm:param type="bendPt" val="end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srcNode" val="background3"/>
                                        <dgm:param type="dstNode" val="background4"/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gPts" val="bCtr"/>
                                        <dgm:param type="endPts" val="tCtr"/>
                                        <dgm:param type="bendPt" val="end"/>
                                      </dgm:alg>
                                    </dgm:if>
                                    <dgm:else name="Name26">
                                      <dgm:alg type="conn">
                                        <dgm:param type="srcNode" val="background4"/>
                                        <dgm:param type="dstNode" val="background4"/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gPts" val="bCtr"/>
                                        <dgm:param type="endPts" val="tCtr"/>
                                        <dgm:param type="bendPt" val="end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dstNode" val="node"/>
                    <dgm:param type="begSty" val="noArr"/>
                    <dgm:param type="endSty" val="noArr"/>
                    <dgm:param type="connRout" val="curve"/>
                    <dgm:param type="begPts" val="ctr"/>
                    <dgm:param type="endPts" val="ctr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srcNode" val="dummyConnPt"/>
                    <dgm:param type="dstNode" val="dummyConnPt"/>
                    <dgm:param type="begSty" val="noArr"/>
                    <dgm:param type="endSty" val="noArr"/>
                    <dgm:param type="connRout" val="longCurve"/>
                    <dgm:param type="begPts" val="bCtr"/>
                    <dgm:param type="endPts" val="tCtr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callout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D652B2-8C6E-419B-8E93-813F678ADC08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C6DC3D-C717-495C-B489-C044A339A551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образ слайда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0" y="-3175"/>
            <a:ext cx="12204700" cy="6861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063751" y="1125538"/>
            <a:ext cx="9211733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 smtClean="0"/>
              <a:t>Click to edit Master title style</a:t>
            </a:r>
            <a:endParaRPr lang="en-US" altLang="zh-CN" noProof="0" smtClean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063751" y="2351088"/>
            <a:ext cx="9218083" cy="1752600"/>
          </a:xfrm>
        </p:spPr>
        <p:txBody>
          <a:bodyPr/>
          <a:lstStyle>
            <a:lvl1pPr marL="0" indent="0" algn="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en-US" altLang="zh-CN" noProof="0" smtClean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44CACAF2-357D-4D8A-AE76-95ADCBE20CE4}" type="datetimeFigureOut">
              <a:rPr lang="ru-RU" smtClean="0"/>
            </a:fld>
            <a:endParaRPr lang="ru-RU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D6D92B7C-4099-43B7-BB51-E631FFCBD3C7}" type="slidenum">
              <a:rPr lang="ru-RU" smtClean="0"/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ACAF2-357D-4D8A-AE76-95ADCBE20CE4}" type="datetimeFigureOut">
              <a:rPr lang="ru-RU" smtClean="0"/>
            </a:fld>
            <a:endParaRPr lang="ru-RU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2B7C-4099-43B7-BB51-E631FFCBD3C7}" type="slidenum">
              <a:rPr lang="ru-RU" smtClean="0"/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ACAF2-357D-4D8A-AE76-95ADCBE20CE4}" type="datetimeFigureOut">
              <a:rPr lang="ru-RU" smtClean="0"/>
            </a:fld>
            <a:endParaRPr lang="ru-RU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2B7C-4099-43B7-BB51-E631FFCBD3C7}" type="slidenum">
              <a:rPr lang="ru-RU" smtClean="0"/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ACAF2-357D-4D8A-AE76-95ADCBE20CE4}" type="datetimeFigureOut">
              <a:rPr lang="ru-RU" smtClean="0"/>
            </a:fld>
            <a:endParaRPr lang="ru-RU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2B7C-4099-43B7-BB51-E631FFCBD3C7}" type="slidenum">
              <a:rPr lang="ru-RU" smtClean="0"/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ACAF2-357D-4D8A-AE76-95ADCBE20CE4}" type="datetimeFigureOut">
              <a:rPr lang="ru-RU" smtClean="0"/>
            </a:fld>
            <a:endParaRPr lang="ru-RU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2B7C-4099-43B7-BB51-E631FFCBD3C7}" type="slidenum">
              <a:rPr lang="ru-RU" smtClean="0"/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ACAF2-357D-4D8A-AE76-95ADCBE20CE4}" type="datetimeFigureOut">
              <a:rPr lang="ru-RU" smtClean="0"/>
            </a:fld>
            <a:endParaRPr lang="ru-RU"/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2B7C-4099-43B7-BB51-E631FFCBD3C7}" type="slidenum">
              <a:rPr lang="ru-RU" smtClean="0"/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Замещающая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ACAF2-357D-4D8A-AE76-95ADCBE20CE4}" type="datetimeFigureOut">
              <a:rPr lang="ru-RU" smtClean="0"/>
            </a:fld>
            <a:endParaRPr lang="ru-RU"/>
          </a:p>
        </p:txBody>
      </p:sp>
      <p:sp>
        <p:nvSpPr>
          <p:cNvPr id="8" name="Замещающий 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Замещающий 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2B7C-4099-43B7-BB51-E631FFCBD3C7}" type="slidenum">
              <a:rPr lang="ru-RU" smtClean="0"/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Замещающая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ACAF2-357D-4D8A-AE76-95ADCBE20CE4}" type="datetimeFigureOut">
              <a:rPr lang="ru-RU" smtClean="0"/>
            </a:fld>
            <a:endParaRPr lang="ru-RU"/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2B7C-4099-43B7-BB51-E631FFCBD3C7}" type="slidenum">
              <a:rPr lang="ru-RU" smtClean="0"/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ACAF2-357D-4D8A-AE76-95ADCBE20CE4}" type="datetimeFigureOut">
              <a:rPr lang="ru-RU" smtClean="0"/>
            </a:fld>
            <a:endParaRPr lang="ru-RU"/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2B7C-4099-43B7-BB51-E631FFCBD3C7}" type="slidenum">
              <a:rPr lang="ru-RU" smtClean="0"/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ACAF2-357D-4D8A-AE76-95ADCBE20CE4}" type="datetimeFigureOut">
              <a:rPr lang="ru-RU" smtClean="0"/>
            </a:fld>
            <a:endParaRPr lang="ru-RU"/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2B7C-4099-43B7-BB51-E631FFCBD3C7}" type="slidenum">
              <a:rPr lang="ru-RU" smtClean="0"/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ACAF2-357D-4D8A-AE76-95ADCBE20CE4}" type="datetimeFigureOut">
              <a:rPr lang="ru-RU" smtClean="0"/>
            </a:fld>
            <a:endParaRPr lang="ru-RU"/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2B7C-4099-43B7-BB51-E631FFCBD3C7}" type="slidenum">
              <a:rPr lang="ru-RU" smtClean="0"/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12198351" cy="6861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  <a:endParaRPr lang="en-US" altLang="zh-CN" dirty="0"/>
          </a:p>
          <a:p>
            <a:pPr lvl="1"/>
            <a:r>
              <a:rPr lang="en-US" altLang="zh-CN" dirty="0"/>
              <a:t>Second level</a:t>
            </a:r>
            <a:endParaRPr lang="en-US" altLang="zh-CN" dirty="0"/>
          </a:p>
          <a:p>
            <a:pPr lvl="2"/>
            <a:r>
              <a:rPr lang="en-US" altLang="zh-CN" dirty="0"/>
              <a:t>Third level</a:t>
            </a:r>
            <a:endParaRPr lang="en-US" altLang="zh-CN" dirty="0"/>
          </a:p>
          <a:p>
            <a:pPr lvl="3"/>
            <a:r>
              <a:rPr lang="en-US" altLang="zh-CN" dirty="0"/>
              <a:t>Fourth level</a:t>
            </a:r>
            <a:endParaRPr lang="en-US" altLang="zh-CN" dirty="0"/>
          </a:p>
          <a:p>
            <a:pPr lvl="4"/>
            <a:r>
              <a:rPr lang="en-US" altLang="zh-CN" dirty="0"/>
              <a:t>Fifth level</a:t>
            </a:r>
            <a:endParaRPr lang="en-US" altLang="zh-CN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44CACAF2-357D-4D8A-AE76-95ADCBE20CE4}" type="datetimeFigureOut">
              <a:rPr lang="ru-RU" smtClean="0"/>
            </a:fld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D6D92B7C-4099-43B7-BB51-E631FFCBD3C7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1.jpeg"/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3.jpeg"/><Relationship Id="rId3" Type="http://schemas.openxmlformats.org/officeDocument/2006/relationships/image" Target="../media/image42.jpeg"/><Relationship Id="rId2" Type="http://schemas.openxmlformats.org/officeDocument/2006/relationships/image" Target="../media/image40.jpeg"/><Relationship Id="rId1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49.jpeg"/><Relationship Id="rId6" Type="http://schemas.openxmlformats.org/officeDocument/2006/relationships/image" Target="../media/image48.jpeg"/><Relationship Id="rId5" Type="http://schemas.microsoft.com/office/2007/relationships/diagramDrawing" Target="../diagrams/drawing2.xml"/><Relationship Id="rId4" Type="http://schemas.openxmlformats.org/officeDocument/2006/relationships/diagramColors" Target="../diagrams/colors2.xml"/><Relationship Id="rId3" Type="http://schemas.openxmlformats.org/officeDocument/2006/relationships/diagramQuickStyle" Target="../diagrams/quickStyle2.xml"/><Relationship Id="rId2" Type="http://schemas.openxmlformats.org/officeDocument/2006/relationships/diagramLayout" Target="../diagrams/layout2.xml"/><Relationship Id="rId1" Type="http://schemas.openxmlformats.org/officeDocument/2006/relationships/diagramData" Target="../diagrams/data2.xml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64.jpeg"/><Relationship Id="rId8" Type="http://schemas.openxmlformats.org/officeDocument/2006/relationships/image" Target="../media/image63.jpeg"/><Relationship Id="rId7" Type="http://schemas.openxmlformats.org/officeDocument/2006/relationships/image" Target="../media/image62.jpeg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56.jpe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72.jpeg"/><Relationship Id="rId7" Type="http://schemas.openxmlformats.org/officeDocument/2006/relationships/image" Target="../media/image71.jpeg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image" Target="../media/image6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4.jpeg"/><Relationship Id="rId1" Type="http://schemas.openxmlformats.org/officeDocument/2006/relationships/image" Target="../media/image73.jpe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3" Type="http://schemas.openxmlformats.org/officeDocument/2006/relationships/slideLayout" Target="../slideLayouts/slideLayout2.xml"/><Relationship Id="rId12" Type="http://schemas.openxmlformats.org/officeDocument/2006/relationships/image" Target="../media/image77.jpeg"/><Relationship Id="rId11" Type="http://schemas.openxmlformats.org/officeDocument/2006/relationships/image" Target="../media/image76.jpeg"/><Relationship Id="rId10" Type="http://schemas.openxmlformats.org/officeDocument/2006/relationships/image" Target="../media/image75.jpeg"/><Relationship Id="rId1" Type="http://schemas.openxmlformats.org/officeDocument/2006/relationships/tags" Target="../tags/tag1.xml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image" Target="../media/image78.jpe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image" Target="../media/image83.jpe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2.jpeg"/><Relationship Id="rId8" Type="http://schemas.openxmlformats.org/officeDocument/2006/relationships/image" Target="../media/image91.jpeg"/><Relationship Id="rId7" Type="http://schemas.openxmlformats.org/officeDocument/2006/relationships/image" Target="../media/image90.jpeg"/><Relationship Id="rId6" Type="http://schemas.openxmlformats.org/officeDocument/2006/relationships/image" Target="../media/image89.jpeg"/><Relationship Id="rId5" Type="http://schemas.microsoft.com/office/2007/relationships/diagramDrawing" Target="../diagrams/drawing3.xml"/><Relationship Id="rId4" Type="http://schemas.openxmlformats.org/officeDocument/2006/relationships/diagramColors" Target="../diagrams/colors3.xml"/><Relationship Id="rId3" Type="http://schemas.openxmlformats.org/officeDocument/2006/relationships/diagramQuickStyle" Target="../diagrams/quickStyle3.xml"/><Relationship Id="rId2" Type="http://schemas.openxmlformats.org/officeDocument/2006/relationships/diagramLayout" Target="../diagrams/layout3.xml"/><Relationship Id="rId13" Type="http://schemas.openxmlformats.org/officeDocument/2006/relationships/slideLayout" Target="../slideLayouts/slideLayout2.xml"/><Relationship Id="rId12" Type="http://schemas.openxmlformats.org/officeDocument/2006/relationships/image" Target="../media/image95.jpeg"/><Relationship Id="rId11" Type="http://schemas.openxmlformats.org/officeDocument/2006/relationships/image" Target="../media/image94.jpeg"/><Relationship Id="rId10" Type="http://schemas.openxmlformats.org/officeDocument/2006/relationships/image" Target="../media/image93.jpeg"/><Relationship Id="rId1" Type="http://schemas.openxmlformats.org/officeDocument/2006/relationships/diagramData" Target="../diagrams/data3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03.jpeg"/><Relationship Id="rId7" Type="http://schemas.openxmlformats.org/officeDocument/2006/relationships/image" Target="../media/image102.jpeg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image" Target="../media/image96.jpe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image" Target="../media/image104.jpeg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image" Target="../media/image107.jpeg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17.jpeg"/><Relationship Id="rId4" Type="http://schemas.openxmlformats.org/officeDocument/2006/relationships/image" Target="../media/image116.png"/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image" Target="../media/image113.png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image" Target="../media/image118.jpe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30.jpeg"/><Relationship Id="rId7" Type="http://schemas.openxmlformats.org/officeDocument/2006/relationships/image" Target="../media/image129.jpeg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image" Target="../media/image123.jpeg"/></Relationships>
</file>

<file path=ppt/slides/_rels/slide2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image" Target="../media/image131.jpe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40.jpeg"/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image" Target="../media/image13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hart" Target="../charts/chart2.xml"/><Relationship Id="rId1" Type="http://schemas.openxmlformats.org/officeDocument/2006/relationships/chart" Target="../charts/chart1.xml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44.jpeg"/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image" Target="../media/image141.jpe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image" Target="../media/image14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9.jpeg"/><Relationship Id="rId1" Type="http://schemas.openxmlformats.org/officeDocument/2006/relationships/image" Target="../media/image148.jpeg"/></Relationships>
</file>

<file path=ppt/slides/_rels/slide3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55.jpeg"/><Relationship Id="rId5" Type="http://schemas.openxmlformats.org/officeDocument/2006/relationships/image" Target="../media/image154.jpeg"/><Relationship Id="rId4" Type="http://schemas.openxmlformats.org/officeDocument/2006/relationships/image" Target="../media/image153.jpeg"/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image" Target="../media/image150.jpeg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4.jpeg"/><Relationship Id="rId8" Type="http://schemas.openxmlformats.org/officeDocument/2006/relationships/image" Target="../media/image163.jpeg"/><Relationship Id="rId7" Type="http://schemas.openxmlformats.org/officeDocument/2006/relationships/image" Target="../media/image162.jpeg"/><Relationship Id="rId6" Type="http://schemas.openxmlformats.org/officeDocument/2006/relationships/image" Target="../media/image161.jpeg"/><Relationship Id="rId5" Type="http://schemas.openxmlformats.org/officeDocument/2006/relationships/image" Target="../media/image160.jpeg"/><Relationship Id="rId4" Type="http://schemas.openxmlformats.org/officeDocument/2006/relationships/image" Target="../media/image159.jpeg"/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156.jpeg"/></Relationships>
</file>

<file path=ppt/slides/_rels/slide3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69.jpeg"/><Relationship Id="rId4" Type="http://schemas.openxmlformats.org/officeDocument/2006/relationships/image" Target="../media/image168.jpeg"/><Relationship Id="rId3" Type="http://schemas.openxmlformats.org/officeDocument/2006/relationships/image" Target="../media/image167.jpeg"/><Relationship Id="rId2" Type="http://schemas.openxmlformats.org/officeDocument/2006/relationships/image" Target="../media/image166.jpeg"/><Relationship Id="rId1" Type="http://schemas.openxmlformats.org/officeDocument/2006/relationships/image" Target="../media/image165.jpeg"/></Relationships>
</file>

<file path=ppt/slides/_rels/slide3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75.jpeg"/><Relationship Id="rId5" Type="http://schemas.openxmlformats.org/officeDocument/2006/relationships/image" Target="../media/image174.jpeg"/><Relationship Id="rId4" Type="http://schemas.openxmlformats.org/officeDocument/2006/relationships/image" Target="../media/image173.jpeg"/><Relationship Id="rId3" Type="http://schemas.openxmlformats.org/officeDocument/2006/relationships/image" Target="../media/image172.jpeg"/><Relationship Id="rId2" Type="http://schemas.openxmlformats.org/officeDocument/2006/relationships/image" Target="../media/image171.jpeg"/><Relationship Id="rId1" Type="http://schemas.openxmlformats.org/officeDocument/2006/relationships/image" Target="../media/image170.jpeg"/></Relationships>
</file>

<file path=ppt/slides/_rels/slide3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4.jpeg"/><Relationship Id="rId8" Type="http://schemas.openxmlformats.org/officeDocument/2006/relationships/image" Target="../media/image183.jpeg"/><Relationship Id="rId7" Type="http://schemas.openxmlformats.org/officeDocument/2006/relationships/image" Target="../media/image182.jpeg"/><Relationship Id="rId6" Type="http://schemas.openxmlformats.org/officeDocument/2006/relationships/image" Target="../media/image181.jpeg"/><Relationship Id="rId5" Type="http://schemas.openxmlformats.org/officeDocument/2006/relationships/image" Target="../media/image180.jpeg"/><Relationship Id="rId4" Type="http://schemas.openxmlformats.org/officeDocument/2006/relationships/image" Target="../media/image179.jpeg"/><Relationship Id="rId3" Type="http://schemas.openxmlformats.org/officeDocument/2006/relationships/image" Target="../media/image178.png"/><Relationship Id="rId2" Type="http://schemas.openxmlformats.org/officeDocument/2006/relationships/image" Target="../media/image177.png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185.jpeg"/><Relationship Id="rId1" Type="http://schemas.openxmlformats.org/officeDocument/2006/relationships/image" Target="../media/image176.png"/></Relationships>
</file>

<file path=ppt/slides/_rels/slide3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4.jpeg"/><Relationship Id="rId8" Type="http://schemas.openxmlformats.org/officeDocument/2006/relationships/image" Target="../media/image193.jpeg"/><Relationship Id="rId7" Type="http://schemas.openxmlformats.org/officeDocument/2006/relationships/image" Target="../media/image192.jpeg"/><Relationship Id="rId6" Type="http://schemas.openxmlformats.org/officeDocument/2006/relationships/image" Target="../media/image191.jpeg"/><Relationship Id="rId5" Type="http://schemas.openxmlformats.org/officeDocument/2006/relationships/image" Target="../media/image190.jpeg"/><Relationship Id="rId4" Type="http://schemas.openxmlformats.org/officeDocument/2006/relationships/image" Target="../media/image189.jpeg"/><Relationship Id="rId3" Type="http://schemas.openxmlformats.org/officeDocument/2006/relationships/image" Target="../media/image188.jpeg"/><Relationship Id="rId2" Type="http://schemas.openxmlformats.org/officeDocument/2006/relationships/image" Target="../media/image187.jpeg"/><Relationship Id="rId16" Type="http://schemas.openxmlformats.org/officeDocument/2006/relationships/slideLayout" Target="../slideLayouts/slideLayout2.xml"/><Relationship Id="rId15" Type="http://schemas.openxmlformats.org/officeDocument/2006/relationships/image" Target="../media/image200.jpeg"/><Relationship Id="rId14" Type="http://schemas.openxmlformats.org/officeDocument/2006/relationships/image" Target="../media/image199.jpeg"/><Relationship Id="rId13" Type="http://schemas.openxmlformats.org/officeDocument/2006/relationships/image" Target="../media/image198.jpeg"/><Relationship Id="rId12" Type="http://schemas.openxmlformats.org/officeDocument/2006/relationships/image" Target="../media/image197.jpeg"/><Relationship Id="rId11" Type="http://schemas.openxmlformats.org/officeDocument/2006/relationships/image" Target="../media/image196.jpeg"/><Relationship Id="rId10" Type="http://schemas.openxmlformats.org/officeDocument/2006/relationships/image" Target="../media/image195.jpeg"/><Relationship Id="rId1" Type="http://schemas.openxmlformats.org/officeDocument/2006/relationships/image" Target="../media/image186.jpeg"/></Relationships>
</file>

<file path=ppt/slides/_rels/slide3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05.jpeg"/><Relationship Id="rId4" Type="http://schemas.openxmlformats.org/officeDocument/2006/relationships/image" Target="../media/image204.jpeg"/><Relationship Id="rId3" Type="http://schemas.openxmlformats.org/officeDocument/2006/relationships/image" Target="../media/image203.jpeg"/><Relationship Id="rId2" Type="http://schemas.openxmlformats.org/officeDocument/2006/relationships/image" Target="../media/image202.jpeg"/><Relationship Id="rId1" Type="http://schemas.openxmlformats.org/officeDocument/2006/relationships/image" Target="../media/image201.jpe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11.png"/><Relationship Id="rId5" Type="http://schemas.openxmlformats.org/officeDocument/2006/relationships/image" Target="../media/image210.jpeg"/><Relationship Id="rId4" Type="http://schemas.openxmlformats.org/officeDocument/2006/relationships/image" Target="../media/image209.png"/><Relationship Id="rId3" Type="http://schemas.openxmlformats.org/officeDocument/2006/relationships/image" Target="../media/image208.jpeg"/><Relationship Id="rId2" Type="http://schemas.openxmlformats.org/officeDocument/2006/relationships/image" Target="../media/image207.jpeg"/><Relationship Id="rId1" Type="http://schemas.openxmlformats.org/officeDocument/2006/relationships/image" Target="../media/image206.jpeg"/></Relationships>
</file>

<file path=ppt/slides/_rels/slide4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0.jpeg"/><Relationship Id="rId8" Type="http://schemas.openxmlformats.org/officeDocument/2006/relationships/image" Target="../media/image219.jpeg"/><Relationship Id="rId7" Type="http://schemas.openxmlformats.org/officeDocument/2006/relationships/image" Target="../media/image218.jpeg"/><Relationship Id="rId6" Type="http://schemas.openxmlformats.org/officeDocument/2006/relationships/image" Target="../media/image217.jpeg"/><Relationship Id="rId5" Type="http://schemas.openxmlformats.org/officeDocument/2006/relationships/image" Target="../media/image216.jpeg"/><Relationship Id="rId4" Type="http://schemas.openxmlformats.org/officeDocument/2006/relationships/image" Target="../media/image215.jpeg"/><Relationship Id="rId3" Type="http://schemas.openxmlformats.org/officeDocument/2006/relationships/image" Target="../media/image214.jpeg"/><Relationship Id="rId2" Type="http://schemas.openxmlformats.org/officeDocument/2006/relationships/image" Target="../media/image213.jpeg"/><Relationship Id="rId14" Type="http://schemas.openxmlformats.org/officeDocument/2006/relationships/slideLayout" Target="../slideLayouts/slideLayout2.xml"/><Relationship Id="rId13" Type="http://schemas.openxmlformats.org/officeDocument/2006/relationships/image" Target="../media/image224.jpeg"/><Relationship Id="rId12" Type="http://schemas.openxmlformats.org/officeDocument/2006/relationships/image" Target="../media/image223.jpeg"/><Relationship Id="rId11" Type="http://schemas.openxmlformats.org/officeDocument/2006/relationships/image" Target="../media/image222.jpeg"/><Relationship Id="rId10" Type="http://schemas.openxmlformats.org/officeDocument/2006/relationships/image" Target="../media/image221.jpeg"/><Relationship Id="rId1" Type="http://schemas.openxmlformats.org/officeDocument/2006/relationships/image" Target="../media/image212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31.jpeg"/><Relationship Id="rId6" Type="http://schemas.openxmlformats.org/officeDocument/2006/relationships/image" Target="../media/image230.jpeg"/><Relationship Id="rId5" Type="http://schemas.openxmlformats.org/officeDocument/2006/relationships/image" Target="../media/image229.jpeg"/><Relationship Id="rId4" Type="http://schemas.openxmlformats.org/officeDocument/2006/relationships/image" Target="../media/image228.jpeg"/><Relationship Id="rId3" Type="http://schemas.openxmlformats.org/officeDocument/2006/relationships/image" Target="../media/image227.jpeg"/><Relationship Id="rId2" Type="http://schemas.openxmlformats.org/officeDocument/2006/relationships/image" Target="../media/image226.jpeg"/><Relationship Id="rId1" Type="http://schemas.openxmlformats.org/officeDocument/2006/relationships/image" Target="../media/image225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38.jpeg"/><Relationship Id="rId6" Type="http://schemas.openxmlformats.org/officeDocument/2006/relationships/image" Target="../media/image237.jpeg"/><Relationship Id="rId5" Type="http://schemas.openxmlformats.org/officeDocument/2006/relationships/image" Target="../media/image236.jpeg"/><Relationship Id="rId4" Type="http://schemas.openxmlformats.org/officeDocument/2006/relationships/image" Target="../media/image235.jpeg"/><Relationship Id="rId3" Type="http://schemas.openxmlformats.org/officeDocument/2006/relationships/image" Target="../media/image234.jpeg"/><Relationship Id="rId2" Type="http://schemas.openxmlformats.org/officeDocument/2006/relationships/image" Target="../media/image233.jpeg"/><Relationship Id="rId1" Type="http://schemas.openxmlformats.org/officeDocument/2006/relationships/image" Target="../media/image232.jpeg"/></Relationships>
</file>

<file path=ppt/slides/_rels/slide4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44.jpeg"/><Relationship Id="rId5" Type="http://schemas.openxmlformats.org/officeDocument/2006/relationships/image" Target="../media/image243.jpeg"/><Relationship Id="rId4" Type="http://schemas.openxmlformats.org/officeDocument/2006/relationships/image" Target="../media/image242.jpeg"/><Relationship Id="rId3" Type="http://schemas.openxmlformats.org/officeDocument/2006/relationships/image" Target="../media/image241.jpeg"/><Relationship Id="rId2" Type="http://schemas.openxmlformats.org/officeDocument/2006/relationships/image" Target="../media/image240.jpeg"/><Relationship Id="rId1" Type="http://schemas.openxmlformats.org/officeDocument/2006/relationships/image" Target="../media/image239.jpeg"/></Relationships>
</file>

<file path=ppt/slides/_rels/slide4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49.jpeg"/><Relationship Id="rId4" Type="http://schemas.openxmlformats.org/officeDocument/2006/relationships/image" Target="../media/image248.jpeg"/><Relationship Id="rId3" Type="http://schemas.openxmlformats.org/officeDocument/2006/relationships/image" Target="../media/image247.jpeg"/><Relationship Id="rId2" Type="http://schemas.openxmlformats.org/officeDocument/2006/relationships/image" Target="../media/image246.jpeg"/><Relationship Id="rId1" Type="http://schemas.openxmlformats.org/officeDocument/2006/relationships/image" Target="../media/image245.jpeg"/></Relationships>
</file>

<file path=ppt/slides/_rels/slide4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54.jpeg"/><Relationship Id="rId4" Type="http://schemas.openxmlformats.org/officeDocument/2006/relationships/image" Target="../media/image253.jpeg"/><Relationship Id="rId3" Type="http://schemas.openxmlformats.org/officeDocument/2006/relationships/image" Target="../media/image252.jpeg"/><Relationship Id="rId2" Type="http://schemas.openxmlformats.org/officeDocument/2006/relationships/image" Target="../media/image251.jpeg"/><Relationship Id="rId1" Type="http://schemas.openxmlformats.org/officeDocument/2006/relationships/image" Target="../media/image250.jpeg"/></Relationships>
</file>

<file path=ppt/slides/_rels/slide4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60.jpeg"/><Relationship Id="rId5" Type="http://schemas.openxmlformats.org/officeDocument/2006/relationships/image" Target="../media/image259.jpeg"/><Relationship Id="rId4" Type="http://schemas.openxmlformats.org/officeDocument/2006/relationships/image" Target="../media/image258.jpeg"/><Relationship Id="rId3" Type="http://schemas.openxmlformats.org/officeDocument/2006/relationships/image" Target="../media/image257.jpeg"/><Relationship Id="rId2" Type="http://schemas.openxmlformats.org/officeDocument/2006/relationships/image" Target="../media/image256.jpeg"/><Relationship Id="rId1" Type="http://schemas.openxmlformats.org/officeDocument/2006/relationships/image" Target="../media/image255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2.jpeg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9.jpeg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7.jpeg"/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5"/>
          <p:cNvSpPr>
            <a:spLocks noGrp="1"/>
          </p:cNvSpPr>
          <p:nvPr>
            <p:ph type="ctrTitle"/>
          </p:nvPr>
        </p:nvSpPr>
        <p:spPr>
          <a:xfrm>
            <a:off x="1524000" y="1789405"/>
            <a:ext cx="10075817" cy="1369420"/>
          </a:xfrm>
        </p:spPr>
        <p:txBody>
          <a:bodyPr>
            <a:normAutofit fontScale="90000"/>
          </a:bodyPr>
          <a:lstStyle/>
          <a:p>
            <a:r>
              <a:rPr lang="uk-UA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Звіт директора закладу </a:t>
            </a:r>
            <a:br>
              <a:rPr lang="uk-UA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uk-UA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 2025/2026 н.р.</a:t>
            </a:r>
            <a:endParaRPr lang="ru-RU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86610" y="151130"/>
            <a:ext cx="8725535" cy="13335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ru-RU" sz="280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Андріївськ</a:t>
            </a:r>
            <a:r>
              <a:rPr lang="uk-UA" altLang="ru-RU" sz="280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ий</a:t>
            </a:r>
            <a:r>
              <a:rPr lang="ru-RU" sz="28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заклад </a:t>
            </a:r>
            <a:r>
              <a:rPr lang="ru-RU" sz="280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дошкільної</a:t>
            </a:r>
            <a:r>
              <a:rPr lang="ru-RU" sz="28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освіти</a:t>
            </a:r>
            <a:r>
              <a:rPr lang="ru-RU" sz="28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endParaRPr lang="ru-RU" sz="280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ru-RU" sz="280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Донецької</a:t>
            </a:r>
            <a:r>
              <a:rPr lang="ru-RU" sz="28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селищної</a:t>
            </a:r>
            <a:r>
              <a:rPr lang="ru-RU" sz="28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ради </a:t>
            </a:r>
            <a:endParaRPr lang="ru-RU" sz="280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ru-RU" sz="280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Ізюмського</a:t>
            </a:r>
            <a:r>
              <a:rPr lang="ru-RU" sz="28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району </a:t>
            </a:r>
            <a:r>
              <a:rPr lang="ru-RU" sz="280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Харківської</a:t>
            </a:r>
            <a:r>
              <a:rPr lang="ru-RU" sz="28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області</a:t>
            </a:r>
            <a:r>
              <a:rPr lang="ru-RU" sz="28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endParaRPr lang="ru-RU" sz="280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96050" y="3159125"/>
            <a:ext cx="5333365" cy="355917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" name="Заголовок 5"/>
          <p:cNvSpPr>
            <a:spLocks noGrp="1"/>
          </p:cNvSpPr>
          <p:nvPr/>
        </p:nvSpPr>
        <p:spPr>
          <a:xfrm>
            <a:off x="421005" y="5805805"/>
            <a:ext cx="5746115" cy="105219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normAutofit lnSpcReduction="20000"/>
          </a:bodyPr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uk-UA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ТЕТЯНИ КУРОЧКИ</a:t>
            </a:r>
            <a:endParaRPr lang="ru-RU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660" y="190500"/>
            <a:ext cx="10704195" cy="582930"/>
          </a:xfrm>
        </p:spPr>
        <p:txBody>
          <a:bodyPr/>
          <a:p>
            <a:r>
              <a:rPr lang="uk-UA" altLang="ru-RU" sz="32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Онлайн-заняття за програмою “Думай на рівних”</a:t>
            </a:r>
            <a:endParaRPr lang="uk-UA" altLang="ru-RU" sz="320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" name="Изображение 4" descr="зображення_viber_2026-01-13_10-07-50-826"/>
          <p:cNvPicPr>
            <a:picLocks noChangeAspect="1"/>
          </p:cNvPicPr>
          <p:nvPr/>
        </p:nvPicPr>
        <p:blipFill>
          <a:blip r:embed="rId1"/>
          <a:srcRect t="10922" b="11307"/>
          <a:stretch>
            <a:fillRect/>
          </a:stretch>
        </p:blipFill>
        <p:spPr>
          <a:xfrm>
            <a:off x="247015" y="987425"/>
            <a:ext cx="5581650" cy="2441575"/>
          </a:xfrm>
          <a:prstGeom prst="rect">
            <a:avLst/>
          </a:prstGeom>
        </p:spPr>
      </p:pic>
      <p:pic>
        <p:nvPicPr>
          <p:cNvPr id="6" name="Изображение 5" descr="зображення_viber_2026-01-21_11-18-43-914"/>
          <p:cNvPicPr>
            <a:picLocks noChangeAspect="1"/>
          </p:cNvPicPr>
          <p:nvPr/>
        </p:nvPicPr>
        <p:blipFill>
          <a:blip r:embed="rId2"/>
          <a:srcRect l="13209" t="16406" b="7422"/>
          <a:stretch>
            <a:fillRect/>
          </a:stretch>
        </p:blipFill>
        <p:spPr>
          <a:xfrm>
            <a:off x="6405245" y="977265"/>
            <a:ext cx="5399405" cy="2665730"/>
          </a:xfrm>
          <a:prstGeom prst="rect">
            <a:avLst/>
          </a:prstGeom>
        </p:spPr>
      </p:pic>
      <p:pic>
        <p:nvPicPr>
          <p:cNvPr id="8" name="Изображение 7" descr="зображення_viber_2026-01-21_11-18-44-312"/>
          <p:cNvPicPr>
            <a:picLocks noChangeAspect="1"/>
          </p:cNvPicPr>
          <p:nvPr/>
        </p:nvPicPr>
        <p:blipFill>
          <a:blip r:embed="rId3"/>
          <a:srcRect l="13194" t="13765" b="5394"/>
          <a:stretch>
            <a:fillRect/>
          </a:stretch>
        </p:blipFill>
        <p:spPr>
          <a:xfrm>
            <a:off x="6671310" y="3710305"/>
            <a:ext cx="5212080" cy="2730500"/>
          </a:xfrm>
          <a:prstGeom prst="rect">
            <a:avLst/>
          </a:prstGeom>
        </p:spPr>
      </p:pic>
      <p:pic>
        <p:nvPicPr>
          <p:cNvPr id="10" name="Изображение 9" descr="зображення_viber_2026-01-21_11-18-58-654"/>
          <p:cNvPicPr>
            <a:picLocks noChangeAspect="1"/>
          </p:cNvPicPr>
          <p:nvPr/>
        </p:nvPicPr>
        <p:blipFill>
          <a:blip r:embed="rId4"/>
          <a:srcRect t="10467" b="6104"/>
          <a:stretch>
            <a:fillRect/>
          </a:stretch>
        </p:blipFill>
        <p:spPr>
          <a:xfrm>
            <a:off x="415925" y="3585210"/>
            <a:ext cx="5920105" cy="277812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4770"/>
            <a:ext cx="10515600" cy="582930"/>
          </a:xfrm>
        </p:spPr>
        <p:txBody>
          <a:bodyPr/>
          <a:p>
            <a:r>
              <a:rPr lang="uk-UA" altLang="ru-RU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Онлайн-заняття за програмою “Думай на рівних”</a:t>
            </a:r>
            <a:endParaRPr lang="uk-UA" altLang="ru-RU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Изображение 3" descr="зображення_viber_2026-01-13_10-07-50-826"/>
          <p:cNvPicPr>
            <a:picLocks noChangeAspect="1"/>
          </p:cNvPicPr>
          <p:nvPr/>
        </p:nvPicPr>
        <p:blipFill>
          <a:blip r:embed="rId1"/>
          <a:srcRect t="9606" r="3825" b="10017"/>
          <a:stretch>
            <a:fillRect/>
          </a:stretch>
        </p:blipFill>
        <p:spPr>
          <a:xfrm>
            <a:off x="170815" y="991235"/>
            <a:ext cx="5863590" cy="2757170"/>
          </a:xfrm>
          <a:prstGeom prst="rect">
            <a:avLst/>
          </a:prstGeom>
        </p:spPr>
      </p:pic>
      <p:pic>
        <p:nvPicPr>
          <p:cNvPr id="5" name="Изображение 4" descr="зображення_viber_2026-01-21_11-18-44-312"/>
          <p:cNvPicPr>
            <a:picLocks noChangeAspect="1"/>
          </p:cNvPicPr>
          <p:nvPr/>
        </p:nvPicPr>
        <p:blipFill>
          <a:blip r:embed="rId2"/>
          <a:srcRect l="14311" t="21070" b="6810"/>
          <a:stretch>
            <a:fillRect/>
          </a:stretch>
        </p:blipFill>
        <p:spPr>
          <a:xfrm>
            <a:off x="6294755" y="821055"/>
            <a:ext cx="5440680" cy="2575560"/>
          </a:xfrm>
          <a:prstGeom prst="rect">
            <a:avLst/>
          </a:prstGeom>
        </p:spPr>
      </p:pic>
      <p:pic>
        <p:nvPicPr>
          <p:cNvPr id="6" name="Изображение 5" descr="зображення_viber_2026-01-21_11-18-58-714"/>
          <p:cNvPicPr>
            <a:picLocks noChangeAspect="1"/>
          </p:cNvPicPr>
          <p:nvPr/>
        </p:nvPicPr>
        <p:blipFill>
          <a:blip r:embed="rId3"/>
          <a:srcRect t="15477" b="5519"/>
          <a:stretch>
            <a:fillRect/>
          </a:stretch>
        </p:blipFill>
        <p:spPr>
          <a:xfrm>
            <a:off x="558165" y="3914775"/>
            <a:ext cx="5736590" cy="2549525"/>
          </a:xfrm>
          <a:prstGeom prst="rect">
            <a:avLst/>
          </a:prstGeom>
        </p:spPr>
      </p:pic>
      <p:pic>
        <p:nvPicPr>
          <p:cNvPr id="7" name="Изображение 6" descr="зображення_viber_2026-01-21_11-18-55-984"/>
          <p:cNvPicPr>
            <a:picLocks noChangeAspect="1"/>
          </p:cNvPicPr>
          <p:nvPr/>
        </p:nvPicPr>
        <p:blipFill>
          <a:blip r:embed="rId4"/>
          <a:srcRect l="12885" t="14796" b="4426"/>
          <a:stretch>
            <a:fillRect/>
          </a:stretch>
        </p:blipFill>
        <p:spPr>
          <a:xfrm>
            <a:off x="6511925" y="3569970"/>
            <a:ext cx="5310505" cy="276987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860" y="0"/>
            <a:ext cx="11051540" cy="836930"/>
          </a:xfrm>
        </p:spPr>
        <p:txBody>
          <a:bodyPr/>
          <a:p>
            <a:r>
              <a:rPr lang="uk-UA" altLang="ru-RU" sz="32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Впроваджуємо програму </a:t>
            </a:r>
            <a:br>
              <a:rPr lang="uk-UA" altLang="ru-RU" sz="32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uk-UA" altLang="ru-RU" sz="32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“Дбаємо про емоції - мову серця”</a:t>
            </a:r>
            <a:endParaRPr lang="uk-UA" altLang="ru-RU" sz="320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" name="Замещающее содержимое 4" descr="be0acc474dc68f486028735bfe66d71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233670" y="3413760"/>
            <a:ext cx="1843405" cy="2624455"/>
          </a:xfrm>
          <a:prstGeom prst="rect">
            <a:avLst/>
          </a:prstGeom>
        </p:spPr>
      </p:pic>
      <p:pic>
        <p:nvPicPr>
          <p:cNvPr id="8" name="Изображение 7" descr="скрін 1"/>
          <p:cNvPicPr>
            <a:picLocks noChangeAspect="1"/>
          </p:cNvPicPr>
          <p:nvPr/>
        </p:nvPicPr>
        <p:blipFill>
          <a:blip r:embed="rId2"/>
          <a:srcRect l="19147" t="19346" b="9111"/>
          <a:stretch>
            <a:fillRect/>
          </a:stretch>
        </p:blipFill>
        <p:spPr>
          <a:xfrm>
            <a:off x="157480" y="3609340"/>
            <a:ext cx="5024120" cy="250063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Изображение 8" descr="скрін 2"/>
          <p:cNvPicPr>
            <a:picLocks noChangeAspect="1"/>
          </p:cNvPicPr>
          <p:nvPr/>
        </p:nvPicPr>
        <p:blipFill>
          <a:blip r:embed="rId3"/>
          <a:srcRect t="18195" b="17278"/>
          <a:stretch>
            <a:fillRect/>
          </a:stretch>
        </p:blipFill>
        <p:spPr>
          <a:xfrm>
            <a:off x="157480" y="1010285"/>
            <a:ext cx="6298565" cy="228663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Изображение 9" descr="зображення_viber_2026-05-20_10-01-31-290"/>
          <p:cNvPicPr>
            <a:picLocks noChangeAspect="1"/>
          </p:cNvPicPr>
          <p:nvPr/>
        </p:nvPicPr>
        <p:blipFill>
          <a:blip r:embed="rId4"/>
          <a:srcRect l="11395" t="18528" b="14731"/>
          <a:stretch>
            <a:fillRect/>
          </a:stretch>
        </p:blipFill>
        <p:spPr>
          <a:xfrm>
            <a:off x="6529070" y="1010285"/>
            <a:ext cx="5708015" cy="241871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1" name="Изображение 10" descr="зображення_viber_2026-05-20_10-03-04-005"/>
          <p:cNvPicPr>
            <a:picLocks noChangeAspect="1"/>
          </p:cNvPicPr>
          <p:nvPr/>
        </p:nvPicPr>
        <p:blipFill>
          <a:blip r:embed="rId5"/>
          <a:srcRect t="20458" b="7981"/>
          <a:stretch>
            <a:fillRect/>
          </a:stretch>
        </p:blipFill>
        <p:spPr>
          <a:xfrm>
            <a:off x="7129145" y="3923665"/>
            <a:ext cx="5093970" cy="2051050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idx="1"/>
          </p:nvPr>
        </p:nvGraphicFramePr>
        <p:xfrm>
          <a:off x="1106170" y="325120"/>
          <a:ext cx="10777220" cy="6125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pic>
        <p:nvPicPr>
          <p:cNvPr id="3" name="Изображение 2" descr="зображення_viber_2026-05-18_15-51-55-6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2295" y="44450"/>
            <a:ext cx="3874770" cy="290639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Изображение 7" descr="зображення_viber_2026-05-18_15-52-35-376"/>
          <p:cNvPicPr>
            <a:picLocks noChangeAspect="1"/>
          </p:cNvPicPr>
          <p:nvPr/>
        </p:nvPicPr>
        <p:blipFill>
          <a:blip r:embed="rId7"/>
          <a:srcRect b="15839"/>
          <a:stretch>
            <a:fillRect/>
          </a:stretch>
        </p:blipFill>
        <p:spPr>
          <a:xfrm>
            <a:off x="130175" y="184785"/>
            <a:ext cx="4098290" cy="2586990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uk-UA" altLang="ru-RU"/>
              <a:t>Атестація педагогів</a:t>
            </a:r>
            <a:endParaRPr lang="uk-UA" altLang="ru-RU"/>
          </a:p>
        </p:txBody>
      </p:sp>
      <p:pic>
        <p:nvPicPr>
          <p:cNvPr id="7" name="Замещающее содержимое 6" descr="зображення_viber_2026-05-18_15-53-12-60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7282180" y="3429000"/>
            <a:ext cx="4116705" cy="308800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Изображение 3" descr="зображення_viber_2026-05-18_15-51-57-4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773430"/>
            <a:ext cx="4389120" cy="329184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Изображение 4" descr="зображення_viber_2026-03-11_11-40-12-08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2005" y="827405"/>
            <a:ext cx="3373755" cy="253047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Изображение 5" descr="зображення_viber_2026-05-18_15-52-24-70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095" y="4191000"/>
            <a:ext cx="3347720" cy="251079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Изображение 7" descr="зображення_viber_2026-03-11_11-40-12-1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5125" y="3248660"/>
            <a:ext cx="2588895" cy="345313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Изображение 8" descr="зображення_viber_2026-03-11_11-40-12-17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6400" y="295910"/>
            <a:ext cx="3811905" cy="2859405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uk-UA" altLang="ru-RU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Підвищення кваліфікації</a:t>
            </a:r>
            <a:endParaRPr lang="uk-UA" altLang="ru-RU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Изображение 3" descr="зображення_viber_2026-03-11_09-57-44-309"/>
          <p:cNvPicPr>
            <a:picLocks noChangeAspect="1"/>
          </p:cNvPicPr>
          <p:nvPr/>
        </p:nvPicPr>
        <p:blipFill>
          <a:blip r:embed="rId1"/>
          <a:srcRect l="5526" r="4923" b="5296"/>
          <a:stretch>
            <a:fillRect/>
          </a:stretch>
        </p:blipFill>
        <p:spPr>
          <a:xfrm rot="20460000">
            <a:off x="572770" y="1023620"/>
            <a:ext cx="2494280" cy="351853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Изображение 4" descr="зображення_viber_2026-03-11_09-57-46-279"/>
          <p:cNvPicPr>
            <a:picLocks noChangeAspect="1"/>
          </p:cNvPicPr>
          <p:nvPr/>
        </p:nvPicPr>
        <p:blipFill>
          <a:blip r:embed="rId2"/>
          <a:srcRect l="3543" r="4136" b="5380"/>
          <a:stretch>
            <a:fillRect/>
          </a:stretch>
        </p:blipFill>
        <p:spPr>
          <a:xfrm rot="540000">
            <a:off x="6328410" y="806450"/>
            <a:ext cx="2745740" cy="375221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Изображение 5" descr="зображення_viber_2026-03-11_09-57-46-38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40000">
            <a:off x="8961120" y="1161415"/>
            <a:ext cx="2540000" cy="338772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Изображение 9" descr="0-02-05-0bfb8ae7c9ae228fb7c8255165c4f51c01e1e901f377b50ce061514caebdbff1_576d20ea51a5c78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80000">
            <a:off x="546100" y="3685540"/>
            <a:ext cx="2186940" cy="291655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" t="14213" r="1977" b="54088"/>
          <a:stretch>
            <a:fillRect/>
          </a:stretch>
        </p:blipFill>
        <p:spPr>
          <a:xfrm rot="1320000">
            <a:off x="7716520" y="2789555"/>
            <a:ext cx="4298950" cy="2933065"/>
          </a:xfrm>
          <a:prstGeom prst="rect">
            <a:avLst/>
          </a:prstGeom>
        </p:spPr>
      </p:pic>
      <p:pic>
        <p:nvPicPr>
          <p:cNvPr id="8" name="Изображение 7" descr="зображення_viber_2026-05-19_15-45-46-4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580000">
            <a:off x="3764280" y="1019810"/>
            <a:ext cx="2613025" cy="348488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Изображение 8" descr="зображення_viber_2026-05-19_15-45-52-474"/>
          <p:cNvPicPr>
            <a:picLocks noChangeAspect="1"/>
          </p:cNvPicPr>
          <p:nvPr/>
        </p:nvPicPr>
        <p:blipFill>
          <a:blip r:embed="rId7"/>
          <a:srcRect l="4235" t="2778" r="4074"/>
          <a:stretch>
            <a:fillRect/>
          </a:stretch>
        </p:blipFill>
        <p:spPr>
          <a:xfrm rot="6840000">
            <a:off x="6410325" y="2978785"/>
            <a:ext cx="2845435" cy="402399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Изображение 10" descr="зображення_viber_2026-05-19_15-45-52-50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580000">
            <a:off x="4404995" y="3332480"/>
            <a:ext cx="2487930" cy="331724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2" name="Изображение 11" descr="зображення_viber_2026-05-19_15-45-52-58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460000">
            <a:off x="2129155" y="2482215"/>
            <a:ext cx="2308860" cy="3079115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</a:bodyPr>
          <a:p>
            <a:r>
              <a:rPr lang="uk-UA" altLang="ru-RU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Підвищення кваліфікації</a:t>
            </a:r>
            <a:endParaRPr lang="uk-UA" altLang="ru-RU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Изображение 3" descr="зображення_viber_2026-03-11_09-57-47-398"/>
          <p:cNvPicPr>
            <a:picLocks noChangeAspect="1"/>
          </p:cNvPicPr>
          <p:nvPr/>
        </p:nvPicPr>
        <p:blipFill>
          <a:blip r:embed="rId1"/>
          <a:srcRect l="3929"/>
          <a:stretch>
            <a:fillRect/>
          </a:stretch>
        </p:blipFill>
        <p:spPr>
          <a:xfrm rot="5400000">
            <a:off x="1056640" y="488315"/>
            <a:ext cx="2627630" cy="364744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Изображение 4" descr="зображення_viber_2026-03-11_09-57-47-438"/>
          <p:cNvPicPr>
            <a:picLocks noChangeAspect="1"/>
          </p:cNvPicPr>
          <p:nvPr/>
        </p:nvPicPr>
        <p:blipFill>
          <a:blip r:embed="rId2"/>
          <a:srcRect l="4086" r="4802"/>
          <a:stretch>
            <a:fillRect/>
          </a:stretch>
        </p:blipFill>
        <p:spPr>
          <a:xfrm rot="5400000">
            <a:off x="4969510" y="52070"/>
            <a:ext cx="2834005" cy="414782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Изображение 5" descr="зображення_viber_2026-03-11_09-57-47-48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959850" y="518160"/>
            <a:ext cx="2519680" cy="335978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Изображение 6" descr="зображення_viber_2026-03-11_09-57-51-368"/>
          <p:cNvPicPr>
            <a:picLocks noChangeAspect="1"/>
          </p:cNvPicPr>
          <p:nvPr/>
        </p:nvPicPr>
        <p:blipFill>
          <a:blip r:embed="rId4"/>
          <a:srcRect l="3136" r="3115"/>
          <a:stretch>
            <a:fillRect/>
          </a:stretch>
        </p:blipFill>
        <p:spPr>
          <a:xfrm>
            <a:off x="4312920" y="2570480"/>
            <a:ext cx="2790190" cy="396875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Изображение 7" descr="зображення_viber_2026-05-19_15-45-52-5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8793480" y="1816735"/>
            <a:ext cx="2851785" cy="380238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Изображение 8" descr="зображення_viber_2026-05-19_15-45-52-549"/>
          <p:cNvPicPr>
            <a:picLocks noChangeAspect="1"/>
          </p:cNvPicPr>
          <p:nvPr/>
        </p:nvPicPr>
        <p:blipFill>
          <a:blip r:embed="rId6"/>
          <a:srcRect b="3748"/>
          <a:stretch>
            <a:fillRect/>
          </a:stretch>
        </p:blipFill>
        <p:spPr>
          <a:xfrm rot="10800000">
            <a:off x="220345" y="3625850"/>
            <a:ext cx="4178935" cy="301688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Изображение 9" descr="зображення_viber_2026-05-19_15-45-52-9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9058275" y="3896995"/>
            <a:ext cx="2435225" cy="324739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Изображение 10" descr="зображення_viber_2026-05-19_15-45-57-54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12560" y="4003675"/>
            <a:ext cx="2139950" cy="2854325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3550" y="143510"/>
            <a:ext cx="10972800" cy="959485"/>
          </a:xfrm>
        </p:spPr>
        <p:txBody>
          <a:bodyPr>
            <a:scene3d>
              <a:camera prst="orthographicFront"/>
              <a:lightRig rig="threePt" dir="t"/>
            </a:scene3d>
          </a:bodyPr>
          <a:p>
            <a:r>
              <a:rPr lang="uk-UA" altLang="en-US" sz="28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Персональний внесок керівникау у підвищення рівня </a:t>
            </a:r>
            <a:br>
              <a:rPr lang="uk-UA" altLang="en-US" sz="28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uk-UA" altLang="en-US" sz="28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організації освітнього процесу в закладі</a:t>
            </a:r>
            <a:br>
              <a:rPr lang="en-US" altLang="en-US" sz="28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endParaRPr lang="en-US" altLang="en-US" sz="280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Замещающее содержимое 3"/>
          <p:cNvSpPr>
            <a:spLocks noGrp="1"/>
          </p:cNvSpPr>
          <p:nvPr>
            <p:ph sz="half" idx="2"/>
          </p:nvPr>
        </p:nvSpPr>
        <p:spPr>
          <a:xfrm>
            <a:off x="463550" y="993775"/>
            <a:ext cx="5633085" cy="5643880"/>
          </a:xfrm>
        </p:spPr>
        <p:txBody>
          <a:bodyPr/>
          <a:p>
            <a:r>
              <a:rPr lang="uk-UA" altLang="ru-RU" sz="2400">
                <a:latin typeface="Times New Roman" panose="02020603050405020304" charset="0"/>
                <a:cs typeface="Times New Roman" panose="02020603050405020304" charset="0"/>
              </a:rPr>
              <a:t>робота над проєктом   “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DREEM</a:t>
            </a:r>
            <a:r>
              <a:rPr lang="uk-UA" altLang="en-US" sz="2400">
                <a:latin typeface="Times New Roman" panose="02020603050405020304" charset="0"/>
                <a:cs typeface="Times New Roman" panose="02020603050405020304" charset="0"/>
              </a:rPr>
              <a:t>”</a:t>
            </a:r>
            <a:endParaRPr lang="uk-UA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uk-UA" altLang="en-US" sz="2400">
                <a:latin typeface="Times New Roman" panose="02020603050405020304" charset="0"/>
                <a:cs typeface="Times New Roman" panose="02020603050405020304" charset="0"/>
              </a:rPr>
              <a:t>налагодження ефективної взаємодії з батьками</a:t>
            </a:r>
            <a:endParaRPr lang="uk-UA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uk-UA" altLang="en-US" sz="2400">
                <a:latin typeface="Times New Roman" panose="02020603050405020304" charset="0"/>
                <a:cs typeface="Times New Roman" panose="02020603050405020304" charset="0"/>
              </a:rPr>
              <a:t>заохочування педагогів до створення власного цифрового контенту</a:t>
            </a:r>
            <a:endParaRPr lang="uk-UA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uk-UA" altLang="en-US" sz="2400">
                <a:latin typeface="Times New Roman" panose="02020603050405020304" charset="0"/>
                <a:cs typeface="Times New Roman" panose="02020603050405020304" charset="0"/>
              </a:rPr>
              <a:t>орієнтація педагогів на впровадження інноваційних педагогічних технологій, модернізацію освітнього середовища, використання інтерактивних форм роботи з дітьми тощо</a:t>
            </a:r>
            <a:endParaRPr lang="uk-UA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uk-UA" altLang="en-US" sz="2400">
                <a:latin typeface="Times New Roman" panose="02020603050405020304" charset="0"/>
                <a:cs typeface="Times New Roman" panose="02020603050405020304" charset="0"/>
              </a:rPr>
              <a:t>забезпечено організацію інклюзивного навчання дитини з ООП</a:t>
            </a:r>
            <a:endParaRPr lang="uk-UA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uk-UA" alt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6" name="Изображение 5" descr="DSC_034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635" y="3133725"/>
            <a:ext cx="5251450" cy="3503930"/>
          </a:xfrm>
          <a:prstGeom prst="rect">
            <a:avLst/>
          </a:prstGeom>
        </p:spPr>
      </p:pic>
      <p:pic>
        <p:nvPicPr>
          <p:cNvPr id="7" name="Изображение 6" descr="DSC_03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0380" y="993140"/>
            <a:ext cx="3971925" cy="265112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1755"/>
            <a:ext cx="10972800" cy="582613"/>
          </a:xfrm>
        </p:spPr>
        <p:txBody>
          <a:bodyPr>
            <a:scene3d>
              <a:camera prst="orthographicFront"/>
              <a:lightRig rig="threePt" dir="t"/>
            </a:scene3d>
          </a:bodyPr>
          <a:p>
            <a:r>
              <a:rPr lang="uk-UA" sz="32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Інклюзивна група. Робота з дітьми з ООП</a:t>
            </a:r>
            <a:endParaRPr lang="uk-UA" altLang="en-US" sz="320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sym typeface="+mn-ea"/>
            </a:endParaRPr>
          </a:p>
        </p:txBody>
      </p:sp>
      <p:cxnSp>
        <p:nvCxnSpPr>
          <p:cNvPr id="6" name="直接连接符 3"/>
          <p:cNvCxnSpPr/>
          <p:nvPr>
            <p:custDataLst>
              <p:tags r:id="rId1"/>
            </p:custDataLst>
          </p:nvPr>
        </p:nvCxnSpPr>
        <p:spPr>
          <a:xfrm flipV="1">
            <a:off x="715328" y="3877628"/>
            <a:ext cx="0" cy="2722303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0"/>
                    <a:lumOff val="100000"/>
                    <a:alpha val="0"/>
                  </a:schemeClr>
                </a:gs>
                <a:gs pos="69000">
                  <a:schemeClr val="accent1">
                    <a:lumMod val="40000"/>
                    <a:lumOff val="60000"/>
                  </a:schemeClr>
                </a:gs>
              </a:gsLst>
              <a:lin ang="5400000" scaled="1"/>
            </a:gradFill>
            <a:prstDash val="solid"/>
          </a:ln>
        </p:spPr>
        <p:style>
          <a:lnRef idx="1">
            <a:srgbClr val="376FFF"/>
          </a:lnRef>
          <a:fillRef idx="0">
            <a:srgbClr val="376FFF"/>
          </a:fillRef>
          <a:effectRef idx="0">
            <a:srgbClr val="376FFF"/>
          </a:effectRef>
          <a:fontRef idx="minor">
            <a:srgbClr val="000000"/>
          </a:fontRef>
        </p:style>
      </p:cxnSp>
      <p:sp>
        <p:nvSpPr>
          <p:cNvPr id="7" name="矩形 4"/>
          <p:cNvSpPr/>
          <p:nvPr>
            <p:custDataLst>
              <p:tags r:id="rId2"/>
            </p:custDataLst>
          </p:nvPr>
        </p:nvSpPr>
        <p:spPr>
          <a:xfrm>
            <a:off x="776605" y="4691380"/>
            <a:ext cx="3292475" cy="189420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altLang="en-US" sz="16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- проводяться засідання Команди</a:t>
            </a:r>
            <a:endParaRPr lang="uk-UA" altLang="en-US" sz="16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sym typeface="+mn-ea"/>
            </a:endParaRP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altLang="en-US" sz="16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- вивчається нормативно правове забезпечення щодо роботи з дітьми з ООП</a:t>
            </a:r>
            <a:endParaRPr lang="uk-UA" altLang="en-US" sz="16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sym typeface="+mn-ea"/>
            </a:endParaRPr>
          </a:p>
        </p:txBody>
      </p:sp>
      <p:sp>
        <p:nvSpPr>
          <p:cNvPr id="8" name="矩形 5"/>
          <p:cNvSpPr/>
          <p:nvPr>
            <p:custDataLst>
              <p:tags r:id="rId3"/>
            </p:custDataLst>
          </p:nvPr>
        </p:nvSpPr>
        <p:spPr>
          <a:xfrm>
            <a:off x="955993" y="3793173"/>
            <a:ext cx="3112893" cy="818615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uk-UA" altLang="en-US" sz="2000" b="1" kern="0" dirty="0">
                <a:solidFill>
                  <a:schemeClr val="accent1"/>
                </a:solidFill>
                <a:latin typeface="+mj-lt"/>
                <a:sym typeface="+mn-ea"/>
              </a:rPr>
              <a:t>Створюється Команда супроводу</a:t>
            </a:r>
            <a:endParaRPr lang="uk-UA" altLang="en-US" sz="2000" b="1" kern="0" dirty="0">
              <a:solidFill>
                <a:schemeClr val="accent1"/>
              </a:solidFill>
              <a:latin typeface="+mj-lt"/>
              <a:sym typeface="+mn-ea"/>
            </a:endParaRPr>
          </a:p>
        </p:txBody>
      </p:sp>
      <p:cxnSp>
        <p:nvCxnSpPr>
          <p:cNvPr id="16" name="直接连接符 15"/>
          <p:cNvCxnSpPr/>
          <p:nvPr>
            <p:custDataLst>
              <p:tags r:id="rId4"/>
            </p:custDataLst>
          </p:nvPr>
        </p:nvCxnSpPr>
        <p:spPr>
          <a:xfrm flipV="1">
            <a:off x="4428808" y="3877628"/>
            <a:ext cx="0" cy="2722303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0"/>
                    <a:lumOff val="100000"/>
                    <a:alpha val="0"/>
                  </a:schemeClr>
                </a:gs>
                <a:gs pos="69000">
                  <a:schemeClr val="accent1">
                    <a:lumMod val="40000"/>
                    <a:lumOff val="60000"/>
                  </a:schemeClr>
                </a:gs>
              </a:gsLst>
              <a:lin ang="5400000" scaled="1"/>
            </a:gradFill>
            <a:prstDash val="solid"/>
          </a:ln>
        </p:spPr>
        <p:style>
          <a:lnRef idx="1">
            <a:srgbClr val="376FFF"/>
          </a:lnRef>
          <a:fillRef idx="0">
            <a:srgbClr val="376FFF"/>
          </a:fillRef>
          <a:effectRef idx="0">
            <a:srgbClr val="376FFF"/>
          </a:effectRef>
          <a:fontRef idx="minor">
            <a:srgbClr val="000000"/>
          </a:fontRef>
        </p:style>
      </p:cxnSp>
      <p:sp>
        <p:nvSpPr>
          <p:cNvPr id="9" name="矩形 7"/>
          <p:cNvSpPr/>
          <p:nvPr>
            <p:custDataLst>
              <p:tags r:id="rId5"/>
            </p:custDataLst>
          </p:nvPr>
        </p:nvSpPr>
        <p:spPr>
          <a:xfrm>
            <a:off x="4669473" y="4768533"/>
            <a:ext cx="3112893" cy="181661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 lnSpcReduction="10000"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altLang="en-US" sz="16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 - вивчається висновок з ІРЦ, індивідуальні потреби дитини</a:t>
            </a:r>
            <a:endParaRPr lang="uk-UA" altLang="en-US" sz="16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sym typeface="+mn-ea"/>
            </a:endParaRP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altLang="en-US" sz="16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 - обирається програма за якою проводяться корекційно-розвиткові заняття</a:t>
            </a:r>
            <a:endParaRPr lang="uk-UA" altLang="en-US" sz="16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sym typeface="+mn-ea"/>
            </a:endParaRPr>
          </a:p>
        </p:txBody>
      </p:sp>
      <p:sp>
        <p:nvSpPr>
          <p:cNvPr id="10" name="矩形 8"/>
          <p:cNvSpPr/>
          <p:nvPr>
            <p:custDataLst>
              <p:tags r:id="rId6"/>
            </p:custDataLst>
          </p:nvPr>
        </p:nvSpPr>
        <p:spPr>
          <a:xfrm>
            <a:off x="4669473" y="3793173"/>
            <a:ext cx="3112893" cy="818615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 lnSpcReduction="20000"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uk-UA" altLang="en-US" sz="2000" b="1" kern="0" dirty="0">
                <a:solidFill>
                  <a:schemeClr val="accent1"/>
                </a:solidFill>
                <a:latin typeface="+mj-lt"/>
                <a:sym typeface="+mn-ea"/>
              </a:rPr>
              <a:t>Розробляється індивідуальна програма розвитку</a:t>
            </a:r>
            <a:endParaRPr lang="uk-UA" altLang="en-US" sz="2000" b="1" kern="0" dirty="0">
              <a:solidFill>
                <a:schemeClr val="accent1"/>
              </a:solidFill>
              <a:latin typeface="+mj-lt"/>
              <a:sym typeface="+mn-ea"/>
            </a:endParaRPr>
          </a:p>
        </p:txBody>
      </p:sp>
      <p:cxnSp>
        <p:nvCxnSpPr>
          <p:cNvPr id="19" name="直接连接符 18"/>
          <p:cNvCxnSpPr/>
          <p:nvPr>
            <p:custDataLst>
              <p:tags r:id="rId7"/>
            </p:custDataLst>
          </p:nvPr>
        </p:nvCxnSpPr>
        <p:spPr>
          <a:xfrm flipV="1">
            <a:off x="8123873" y="3863023"/>
            <a:ext cx="0" cy="2722303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0"/>
                    <a:lumOff val="100000"/>
                    <a:alpha val="0"/>
                  </a:schemeClr>
                </a:gs>
                <a:gs pos="69000">
                  <a:schemeClr val="accent1">
                    <a:lumMod val="40000"/>
                    <a:lumOff val="60000"/>
                  </a:schemeClr>
                </a:gs>
              </a:gsLst>
              <a:lin ang="5400000" scaled="1"/>
            </a:gradFill>
            <a:prstDash val="solid"/>
          </a:ln>
        </p:spPr>
        <p:style>
          <a:lnRef idx="1">
            <a:srgbClr val="376FFF"/>
          </a:lnRef>
          <a:fillRef idx="0">
            <a:srgbClr val="376FFF"/>
          </a:fillRef>
          <a:effectRef idx="0">
            <a:srgbClr val="376FFF"/>
          </a:effectRef>
          <a:fontRef idx="minor">
            <a:srgbClr val="000000"/>
          </a:fontRef>
        </p:style>
      </p:cxnSp>
      <p:sp>
        <p:nvSpPr>
          <p:cNvPr id="11" name="矩形 9"/>
          <p:cNvSpPr/>
          <p:nvPr>
            <p:custDataLst>
              <p:tags r:id="rId8"/>
            </p:custDataLst>
          </p:nvPr>
        </p:nvSpPr>
        <p:spPr>
          <a:xfrm>
            <a:off x="8364538" y="4768533"/>
            <a:ext cx="3112893" cy="181661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 lnSpcReduction="10000"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altLang="en-US" sz="16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- працівники ІРЦ допомагають в розробці програми та входять до команди супроводу</a:t>
            </a:r>
            <a:endParaRPr lang="uk-UA" altLang="en-US" sz="16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sym typeface="+mn-ea"/>
            </a:endParaRP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altLang="en-US" sz="16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- батьки дитини входять до команди супроводу</a:t>
            </a:r>
            <a:endParaRPr lang="uk-UA" altLang="en-US" sz="16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sym typeface="+mn-ea"/>
            </a:endParaRPr>
          </a:p>
        </p:txBody>
      </p:sp>
      <p:sp>
        <p:nvSpPr>
          <p:cNvPr id="12" name="矩形 10"/>
          <p:cNvSpPr/>
          <p:nvPr>
            <p:custDataLst>
              <p:tags r:id="rId9"/>
            </p:custDataLst>
          </p:nvPr>
        </p:nvSpPr>
        <p:spPr>
          <a:xfrm>
            <a:off x="8364538" y="3778568"/>
            <a:ext cx="3112893" cy="818615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uk-UA" altLang="en-US" sz="2000" b="1" kern="0" dirty="0">
                <a:solidFill>
                  <a:schemeClr val="accent1"/>
                </a:solidFill>
                <a:latin typeface="+mj-lt"/>
                <a:sym typeface="+mn-ea"/>
              </a:rPr>
              <a:t>Співпраця з ІРЦ, іншими фахівцями та батьками</a:t>
            </a:r>
            <a:endParaRPr lang="uk-UA" altLang="en-US" sz="2000" b="1" kern="0" dirty="0">
              <a:solidFill>
                <a:schemeClr val="accent1"/>
              </a:solidFill>
              <a:latin typeface="+mj-lt"/>
              <a:sym typeface="+mn-ea"/>
            </a:endParaRPr>
          </a:p>
        </p:txBody>
      </p:sp>
      <p:pic>
        <p:nvPicPr>
          <p:cNvPr id="13" name="Изображение 12" descr="зображення_viber_2026-03-11_11-46-01-18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2445" y="892810"/>
            <a:ext cx="3820160" cy="2865755"/>
          </a:xfrm>
          <a:prstGeom prst="rect">
            <a:avLst/>
          </a:prstGeom>
        </p:spPr>
      </p:pic>
      <p:pic>
        <p:nvPicPr>
          <p:cNvPr id="14" name="Изображение 13" descr="зображення_viber_2026-03-11_14-38-53-637"/>
          <p:cNvPicPr>
            <a:picLocks noChangeAspect="1"/>
          </p:cNvPicPr>
          <p:nvPr/>
        </p:nvPicPr>
        <p:blipFill>
          <a:blip r:embed="rId11"/>
          <a:srcRect t="9459"/>
          <a:stretch>
            <a:fillRect/>
          </a:stretch>
        </p:blipFill>
        <p:spPr>
          <a:xfrm>
            <a:off x="4982210" y="722630"/>
            <a:ext cx="2487295" cy="3002915"/>
          </a:xfrm>
          <a:prstGeom prst="rect">
            <a:avLst/>
          </a:prstGeom>
        </p:spPr>
      </p:pic>
      <p:pic>
        <p:nvPicPr>
          <p:cNvPr id="15" name="Изображение 14" descr="зображення_viber_2026-03-11_14-38-54-03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82965" y="189865"/>
            <a:ext cx="2754630" cy="367347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altLang="ru-RU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Ресурсна кімната</a:t>
            </a:r>
            <a:endParaRPr lang="uk-UA" altLang="ru-RU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62"/>
          <a:stretch>
            <a:fillRect/>
          </a:stretch>
        </p:blipFill>
        <p:spPr>
          <a:xfrm>
            <a:off x="5163185" y="190500"/>
            <a:ext cx="6419215" cy="407543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Изображение 7" descr="зображення_viber_2026-02-24_10-00-55-4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135" y="782320"/>
            <a:ext cx="4166870" cy="312547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Изображение 8" descr="зображення_viber_2026-02-24_10-00-49-48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1920" y="3917315"/>
            <a:ext cx="3660140" cy="274574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Изображение 9" descr="зображення_viber_2026-05-20_16-01-54-9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9700" y="3780155"/>
            <a:ext cx="3822700" cy="286702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1" name="Изображение 10" descr="зображення_viber_2026-05-20_16-01-56-3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165" y="3972560"/>
            <a:ext cx="3587115" cy="2690495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</a:bodyPr>
          <a:p>
            <a:r>
              <a:rPr lang="uk-UA" altLang="ru-RU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Функціонує 11 груп  </a:t>
            </a:r>
            <a:endParaRPr lang="uk-UA" altLang="ru-RU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6" name="Замещающее содержимое 5"/>
          <p:cNvGraphicFramePr/>
          <p:nvPr>
            <p:ph idx="1"/>
          </p:nvPr>
        </p:nvGraphicFramePr>
        <p:xfrm>
          <a:off x="833120" y="1541780"/>
          <a:ext cx="10972800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9610090" y="1322705"/>
            <a:ext cx="2473960" cy="1525905"/>
          </a:xfrm>
          <a:prstGeom prst="round2DiagRect">
            <a:avLst/>
          </a:prstGeom>
          <a:solidFill>
            <a:schemeClr val="accent1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uk-UA" altLang="zh-CN" sz="1800" b="0" i="0" u="none" strike="noStrike" cap="none" normalizeH="0" baseline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За проєктною</a:t>
            </a:r>
            <a:endParaRPr kumimoji="0" lang="uk-UA" altLang="zh-CN" sz="1800" b="0" i="0" u="none" strike="noStrike" cap="none" normalizeH="0" baseline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uk-UA" altLang="zh-CN" sz="1800" b="0" i="0" u="none" strike="noStrike" cap="none" normalizeH="0" baseline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 потужністю</a:t>
            </a:r>
            <a:endParaRPr kumimoji="0" lang="uk-UA" altLang="zh-CN" sz="1800" b="0" i="0" u="none" strike="noStrike" cap="none" normalizeH="0" baseline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uk-UA" altLang="zh-CN" sz="1800" b="0" i="0" u="none" strike="noStrike" cap="none" normalizeH="0" baseline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 розрахований </a:t>
            </a:r>
            <a:endParaRPr kumimoji="0" lang="uk-UA" altLang="zh-CN" sz="1800" b="0" i="0" u="none" strike="noStrike" cap="none" normalizeH="0" baseline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uk-UA" altLang="zh-CN" sz="1800" b="0" i="0" u="none" strike="noStrike" cap="none" normalizeH="0" baseline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на 214 місць</a:t>
            </a:r>
            <a:endParaRPr kumimoji="0" lang="uk-UA" altLang="zh-CN" sz="1800" b="0" i="0" u="none" strike="noStrike" cap="none" normalizeH="0" baseline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480695" y="1174115"/>
            <a:ext cx="2743200" cy="1674495"/>
          </a:xfrm>
          <a:prstGeom prst="round2DiagRect">
            <a:avLst/>
          </a:prstGeom>
          <a:solidFill>
            <a:schemeClr val="accent1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uk-UA" altLang="zh-CN" sz="1800" b="0" i="0" u="none" strike="noStrike" cap="none" normalizeH="0" baseline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10 груп - загального </a:t>
            </a:r>
            <a:endParaRPr kumimoji="0" lang="uk-UA" altLang="zh-CN" sz="1800" b="0" i="0" u="none" strike="noStrike" cap="none" normalizeH="0" baseline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uk-UA" altLang="zh-CN" sz="1800" b="0" i="0" u="none" strike="noStrike" cap="none" normalizeH="0" baseline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розвитку</a:t>
            </a:r>
            <a:endParaRPr kumimoji="0" lang="uk-UA" altLang="zh-CN" sz="1800" b="0" i="0" u="none" strike="noStrike" cap="none" normalizeH="0" baseline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uk-UA" altLang="zh-CN" sz="1800" b="0" i="0" u="none" strike="noStrike" cap="none" normalizeH="0" baseline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1 група  - інклюзивна</a:t>
            </a:r>
            <a:endParaRPr kumimoji="0" lang="uk-UA" altLang="zh-CN" sz="1800" b="0" i="0" u="none" strike="noStrike" cap="none" normalizeH="0" baseline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245" y="140970"/>
            <a:ext cx="10972800" cy="582613"/>
          </a:xfrm>
        </p:spPr>
        <p:txBody>
          <a:bodyPr>
            <a:scene3d>
              <a:camera prst="orthographicFront"/>
              <a:lightRig rig="threePt" dir="t"/>
            </a:scene3d>
          </a:bodyPr>
          <a:p>
            <a:r>
              <a:rPr lang="uk-UA" altLang="ru-RU" sz="32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Методична робота з кадрами </a:t>
            </a:r>
            <a:br>
              <a:rPr lang="uk-UA" altLang="ru-RU" sz="32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uk-UA" altLang="ru-RU" sz="32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та організація освітнього процесу</a:t>
            </a:r>
            <a:endParaRPr lang="uk-UA" altLang="ru-RU" sz="320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7" name="Изображение 6" descr="DSC_033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7650" y="906145"/>
            <a:ext cx="4621530" cy="3084195"/>
          </a:xfrm>
          <a:prstGeom prst="rect">
            <a:avLst/>
          </a:prstGeom>
        </p:spPr>
      </p:pic>
      <p:pic>
        <p:nvPicPr>
          <p:cNvPr id="5" name="Изображение 4" descr="DSC_03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6770" y="833755"/>
            <a:ext cx="4564380" cy="3046730"/>
          </a:xfrm>
          <a:prstGeom prst="rect">
            <a:avLst/>
          </a:prstGeom>
        </p:spPr>
      </p:pic>
      <p:pic>
        <p:nvPicPr>
          <p:cNvPr id="4" name="Изображение 3" descr="IMG_20251229_114012"/>
          <p:cNvPicPr>
            <a:picLocks noChangeAspect="1"/>
          </p:cNvPicPr>
          <p:nvPr/>
        </p:nvPicPr>
        <p:blipFill>
          <a:blip r:embed="rId3"/>
          <a:srcRect t="11733"/>
          <a:stretch>
            <a:fillRect/>
          </a:stretch>
        </p:blipFill>
        <p:spPr>
          <a:xfrm>
            <a:off x="419100" y="3869055"/>
            <a:ext cx="4278630" cy="2832735"/>
          </a:xfrm>
          <a:prstGeom prst="rect">
            <a:avLst/>
          </a:prstGeom>
        </p:spPr>
      </p:pic>
      <p:pic>
        <p:nvPicPr>
          <p:cNvPr id="6" name="Изображение 5" descr="зображення_viber_2026-01-12_15-52-37-88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5285" y="4549140"/>
            <a:ext cx="3821430" cy="2152650"/>
          </a:xfrm>
          <a:prstGeom prst="rect">
            <a:avLst/>
          </a:prstGeom>
        </p:spPr>
      </p:pic>
      <p:pic>
        <p:nvPicPr>
          <p:cNvPr id="8" name="Изображение 7" descr="зображення_viber_2026-03-31_12-43-38-08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5055" y="3990340"/>
            <a:ext cx="4538345" cy="2711450"/>
          </a:xfrm>
          <a:prstGeom prst="rect">
            <a:avLst/>
          </a:prstGeom>
        </p:spPr>
      </p:pic>
      <p:pic>
        <p:nvPicPr>
          <p:cNvPr id="9" name="Изображение 8" descr="зображення_viber_2026-03-31_12-42-31-16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3970" y="999490"/>
            <a:ext cx="1958975" cy="348043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81280"/>
            <a:ext cx="10972800" cy="800735"/>
          </a:xfrm>
        </p:spPr>
        <p:txBody>
          <a:bodyPr/>
          <a:lstStyle/>
          <a:p>
            <a:r>
              <a:rPr lang="en-US" altLang="en-US" sz="28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Місячник</a:t>
            </a:r>
            <a:r>
              <a:rPr lang="en-US" altLang="ru-RU" sz="28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altLang="en-US" sz="28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«Увага</a:t>
            </a:r>
            <a:r>
              <a:rPr lang="en-US" altLang="ru-RU" sz="28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! </a:t>
            </a:r>
            <a:r>
              <a:rPr lang="en-US" altLang="en-US" sz="28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Діти</a:t>
            </a:r>
            <a:r>
              <a:rPr lang="en-US" altLang="ru-RU" sz="28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altLang="en-US" sz="28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на</a:t>
            </a:r>
            <a:r>
              <a:rPr lang="en-US" altLang="ru-RU" sz="28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altLang="en-US" sz="28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дорозі</a:t>
            </a:r>
            <a:r>
              <a:rPr lang="en-US" altLang="ru-RU" sz="28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!</a:t>
            </a:r>
            <a:r>
              <a:rPr lang="en-US" altLang="en-US" sz="28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»</a:t>
            </a:r>
            <a:r>
              <a:rPr lang="en-US" altLang="ru-RU" sz="28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br>
              <a:rPr lang="en-US" altLang="ru-RU" sz="28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uk-UA" altLang="en-US" sz="28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та тиждень безпеки дорожнього руху</a:t>
            </a:r>
            <a:endParaRPr lang="uk-UA" altLang="en-US" sz="280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1160780" y="839470"/>
          <a:ext cx="9732010" cy="46170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pic>
        <p:nvPicPr>
          <p:cNvPr id="3" name="Изображение 2" descr="зображення_viber_2026-05-15_11-31-18-60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643755"/>
            <a:ext cx="3851910" cy="2141220"/>
          </a:xfrm>
          <a:prstGeom prst="rect">
            <a:avLst/>
          </a:prstGeom>
        </p:spPr>
      </p:pic>
      <p:pic>
        <p:nvPicPr>
          <p:cNvPr id="5" name="Изображение 4" descr="зображення_viber_2026-05-15_11-31-31-06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65465" y="150495"/>
            <a:ext cx="3921125" cy="2247900"/>
          </a:xfrm>
          <a:prstGeom prst="rect">
            <a:avLst/>
          </a:prstGeom>
        </p:spPr>
      </p:pic>
      <p:pic>
        <p:nvPicPr>
          <p:cNvPr id="6" name="Изображение 5" descr="зображення_viber_2026-05-15_11-37-46-46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93100" y="2468245"/>
            <a:ext cx="3793490" cy="2089785"/>
          </a:xfrm>
          <a:prstGeom prst="rect">
            <a:avLst/>
          </a:prstGeom>
        </p:spPr>
      </p:pic>
      <p:pic>
        <p:nvPicPr>
          <p:cNvPr id="7" name="Изображение 6" descr="зображення_viber_2026-05-15_11-37-46-49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839470"/>
            <a:ext cx="3649345" cy="2089150"/>
          </a:xfrm>
          <a:prstGeom prst="rect">
            <a:avLst/>
          </a:prstGeom>
        </p:spPr>
      </p:pic>
      <p:pic>
        <p:nvPicPr>
          <p:cNvPr id="8" name="Изображение 7" descr="зображення_viber_2026-05-15_11-37-46-5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62805" y="5309870"/>
            <a:ext cx="2727325" cy="1548130"/>
          </a:xfrm>
          <a:prstGeom prst="rect">
            <a:avLst/>
          </a:prstGeom>
        </p:spPr>
      </p:pic>
      <p:pic>
        <p:nvPicPr>
          <p:cNvPr id="9" name="Изображение 8" descr="зображення_viber_2026-05-15_11-39-46-00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763520"/>
            <a:ext cx="3649345" cy="2049145"/>
          </a:xfrm>
          <a:prstGeom prst="rect">
            <a:avLst/>
          </a:prstGeom>
        </p:spPr>
      </p:pic>
      <p:pic>
        <p:nvPicPr>
          <p:cNvPr id="10" name="Изображение 9" descr="зображення_viber_2026-05-15_11-45-38-7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93100" y="4643755"/>
            <a:ext cx="3778885" cy="212471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uk-UA" altLang="ru-RU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Тижні безпеки дитини</a:t>
            </a:r>
            <a:endParaRPr lang="uk-UA" altLang="ru-RU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Изображение 3" descr="зображення_viber_2026-05-20_16-45-38-35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9705" y="967105"/>
            <a:ext cx="4183380" cy="176847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Изображение 4" descr="зображення_viber_2026-05-20_16-45-37-076"/>
          <p:cNvPicPr>
            <a:picLocks noChangeAspect="1"/>
          </p:cNvPicPr>
          <p:nvPr/>
        </p:nvPicPr>
        <p:blipFill>
          <a:blip r:embed="rId2"/>
          <a:srcRect t="10807" b="13997"/>
          <a:stretch>
            <a:fillRect/>
          </a:stretch>
        </p:blipFill>
        <p:spPr>
          <a:xfrm>
            <a:off x="861695" y="2706370"/>
            <a:ext cx="4741545" cy="200596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Изображение 5" descr="зображення_viber_2026-05-20_16-45-38-5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4905" y="580390"/>
            <a:ext cx="3235960" cy="181991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Изображение 6" descr="зображення_viber_2026-05-20_16-45-38-98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0045" y="4398010"/>
            <a:ext cx="4119880" cy="231775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Изображение 8" descr="зображення_viber_2026-05-20_16-45-39-398"/>
          <p:cNvPicPr>
            <a:picLocks noChangeAspect="1"/>
          </p:cNvPicPr>
          <p:nvPr/>
        </p:nvPicPr>
        <p:blipFill>
          <a:blip r:embed="rId5"/>
          <a:srcRect t="6659" b="6514"/>
          <a:stretch>
            <a:fillRect/>
          </a:stretch>
        </p:blipFill>
        <p:spPr>
          <a:xfrm>
            <a:off x="179705" y="4741545"/>
            <a:ext cx="3882390" cy="1896110"/>
          </a:xfrm>
          <a:prstGeom prst="rect">
            <a:avLst/>
          </a:prstGeom>
        </p:spPr>
      </p:pic>
      <p:pic>
        <p:nvPicPr>
          <p:cNvPr id="10" name="Изображение 9" descr="зображення_viber_2026-05-20_16-45-39-733"/>
          <p:cNvPicPr>
            <a:picLocks noChangeAspect="1"/>
          </p:cNvPicPr>
          <p:nvPr/>
        </p:nvPicPr>
        <p:blipFill>
          <a:blip r:embed="rId6"/>
          <a:srcRect t="6523" b="13383"/>
          <a:stretch>
            <a:fillRect/>
          </a:stretch>
        </p:blipFill>
        <p:spPr>
          <a:xfrm>
            <a:off x="4457700" y="744220"/>
            <a:ext cx="4212590" cy="180403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1" name="Изображение 10" descr="зображення_viber_2026-05-20_16-45-40-861"/>
          <p:cNvPicPr>
            <a:picLocks noChangeAspect="1"/>
          </p:cNvPicPr>
          <p:nvPr/>
        </p:nvPicPr>
        <p:blipFill>
          <a:blip r:embed="rId7"/>
          <a:srcRect t="10828" b="15448"/>
          <a:stretch>
            <a:fillRect/>
          </a:stretch>
        </p:blipFill>
        <p:spPr>
          <a:xfrm>
            <a:off x="5928360" y="2548255"/>
            <a:ext cx="4960620" cy="20574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3" name="Изображение 12" descr="зображення_viber_2026-05-20_16-45-38-759"/>
          <p:cNvPicPr>
            <a:picLocks noChangeAspect="1"/>
          </p:cNvPicPr>
          <p:nvPr/>
        </p:nvPicPr>
        <p:blipFill>
          <a:blip r:embed="rId8"/>
          <a:srcRect l="18352" t="25472" b="16319"/>
          <a:stretch>
            <a:fillRect/>
          </a:stretch>
        </p:blipFill>
        <p:spPr>
          <a:xfrm>
            <a:off x="4074160" y="4870450"/>
            <a:ext cx="3905885" cy="1675765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altLang="ru-RU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Навчання по мінній безпеці</a:t>
            </a:r>
            <a:endParaRPr lang="uk-UA" altLang="ru-RU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4" name="Изображение 3" descr="IMG_20251119_1305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3370" y="1021715"/>
            <a:ext cx="5053330" cy="3790315"/>
          </a:xfrm>
          <a:prstGeom prst="rect">
            <a:avLst/>
          </a:prstGeom>
        </p:spPr>
      </p:pic>
      <p:pic>
        <p:nvPicPr>
          <p:cNvPr id="5" name="Изображение 4" descr="IMG_20251119_1305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3100" y="1845945"/>
            <a:ext cx="5530850" cy="4148455"/>
          </a:xfrm>
          <a:prstGeom prst="rect">
            <a:avLst/>
          </a:prstGeom>
        </p:spPr>
      </p:pic>
      <p:pic>
        <p:nvPicPr>
          <p:cNvPr id="6" name="Изображение 5" descr="IMG_20251119_1337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8850" y="4236085"/>
            <a:ext cx="3356610" cy="251777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Изображение 4" descr="0-02-05-b0a5fc3c285cca0bb214c7cc19cb173f1fca1a47a2879610242c403bc5b3bbbc_58f07d6b07b730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09085" y="3299460"/>
            <a:ext cx="4371340" cy="212407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235" y="29845"/>
            <a:ext cx="11324590" cy="939800"/>
          </a:xfrm>
        </p:spPr>
        <p:txBody>
          <a:bodyPr/>
          <a:p>
            <a:r>
              <a:rPr lang="uk-UA" altLang="ru-RU" sz="24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Співпраця з КОМУНАЛЬНИМ ЗАКЛАДОМ “ХАРКІВСЬКА ГУМАНІТАРНО-ПЕДАГОГІЧНА АКАДЕМІЯ” Харківської обласної ради</a:t>
            </a:r>
            <a:endParaRPr lang="uk-UA" altLang="ru-RU" sz="240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1" name="Изображение 10" descr="0-02-05-c596a546c2eae7f0c540627e1fda9e6bb5a6f25a21777f61e2593ffae8d74b5f_7626c99eeef08346"/>
          <p:cNvPicPr>
            <a:picLocks noChangeAspect="1"/>
          </p:cNvPicPr>
          <p:nvPr/>
        </p:nvPicPr>
        <p:blipFill>
          <a:blip r:embed="rId2"/>
          <a:srcRect l="2208" t="4139" b="3787"/>
          <a:stretch>
            <a:fillRect/>
          </a:stretch>
        </p:blipFill>
        <p:spPr>
          <a:xfrm rot="5400000">
            <a:off x="-393700" y="1464310"/>
            <a:ext cx="3375025" cy="23837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Изображение 3" descr="0-02-05-b80f7dcb9cc33a1082d268dcfbe3125aa3763596dac7fc05c065850df4a7e354_82ebeb9b072d8e0f"/>
          <p:cNvPicPr>
            <a:picLocks noChangeAspect="1"/>
          </p:cNvPicPr>
          <p:nvPr/>
        </p:nvPicPr>
        <p:blipFill>
          <a:blip r:embed="rId3"/>
          <a:srcRect t="19782"/>
          <a:stretch>
            <a:fillRect/>
          </a:stretch>
        </p:blipFill>
        <p:spPr>
          <a:xfrm>
            <a:off x="102235" y="4570095"/>
            <a:ext cx="4934585" cy="222694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Изображение 8" descr="зображення_viber_2026-01-19_10-15-24-504"/>
          <p:cNvPicPr>
            <a:picLocks noChangeAspect="1"/>
          </p:cNvPicPr>
          <p:nvPr/>
        </p:nvPicPr>
        <p:blipFill>
          <a:blip r:embed="rId4"/>
          <a:srcRect t="13620" b="12642"/>
          <a:stretch>
            <a:fillRect/>
          </a:stretch>
        </p:blipFill>
        <p:spPr>
          <a:xfrm>
            <a:off x="2717165" y="1005205"/>
            <a:ext cx="5301615" cy="219900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Изображение 9" descr="зображення_viber_2026-01-26_10-24-16-428"/>
          <p:cNvPicPr>
            <a:picLocks noChangeAspect="1"/>
          </p:cNvPicPr>
          <p:nvPr/>
        </p:nvPicPr>
        <p:blipFill>
          <a:blip r:embed="rId5"/>
          <a:srcRect l="12874" t="9744" b="9132"/>
          <a:stretch>
            <a:fillRect/>
          </a:stretch>
        </p:blipFill>
        <p:spPr>
          <a:xfrm>
            <a:off x="7851775" y="1290955"/>
            <a:ext cx="4340225" cy="22733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2" name="Изображение 11" descr="зображення_viber_2026-01-26_10-58-13-37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0065" y="4568190"/>
            <a:ext cx="3961765" cy="2228850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Робота практичного психолога</a:t>
            </a:r>
            <a:endParaRPr lang="uk-UA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5527" y="928687"/>
            <a:ext cx="10972800" cy="4953000"/>
          </a:xfrm>
        </p:spPr>
        <p:txBody>
          <a:bodyPr/>
          <a:lstStyle/>
          <a:p>
            <a:r>
              <a:rPr lang="uk-UA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День ментального здоров’я</a:t>
            </a:r>
            <a:endParaRPr lang="uk-UA" sz="280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en-US" sz="28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</a:rPr>
              <a:t>Т</a:t>
            </a:r>
            <a:r>
              <a:rPr lang="uk-UA" sz="28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</a:rPr>
              <a:t>иждень психології</a:t>
            </a:r>
            <a:endParaRPr lang="uk-UA" sz="2800" dirty="0" err="1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</a:endParaRPr>
          </a:p>
          <a:p>
            <a:r>
              <a:rPr lang="uk-UA" altLang="ru-RU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</a:rPr>
              <a:t>Уроки турботи</a:t>
            </a:r>
            <a:endParaRPr lang="uk-UA" sz="280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</a:endParaRPr>
          </a:p>
          <a:p>
            <a:r>
              <a:rPr 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</a:rPr>
              <a:t> </a:t>
            </a:r>
            <a:r>
              <a:rPr lang="ru-RU" sz="28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</a:rPr>
              <a:t>Тематичні</a:t>
            </a:r>
            <a:r>
              <a:rPr lang="ru-RU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ru-RU" sz="28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</a:rPr>
              <a:t>заняття</a:t>
            </a:r>
            <a:r>
              <a:rPr lang="ru-RU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</a:rPr>
              <a:t> «</a:t>
            </a:r>
            <a:r>
              <a:rPr lang="ru-RU" sz="28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</a:rPr>
              <a:t>Дотики</a:t>
            </a:r>
            <a:r>
              <a:rPr lang="ru-RU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ru-RU" sz="28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</a:rPr>
              <a:t>підтримки</a:t>
            </a:r>
            <a:r>
              <a:rPr lang="ru-RU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</a:rPr>
              <a:t>»</a:t>
            </a:r>
            <a:endParaRPr lang="ru-RU" sz="2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</a:endParaRPr>
          </a:p>
          <a:p>
            <a:r>
              <a:rPr lang="uk-UA" altLang="ru-RU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</a:rPr>
              <a:t>Читання книги про емоції від пса Патрона </a:t>
            </a:r>
            <a:endParaRPr lang="uk-UA" altLang="ru-RU" sz="2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</a:endParaRPr>
          </a:p>
          <a:p>
            <a:pPr marL="0" indent="0">
              <a:buNone/>
            </a:pPr>
            <a:r>
              <a:rPr lang="ru-RU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sym typeface="+mn-ea"/>
              </a:rPr>
              <a:t>«</a:t>
            </a:r>
            <a:r>
              <a:rPr lang="uk-UA" altLang="ru-RU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</a:rPr>
              <a:t>Коли ти...</a:t>
            </a:r>
            <a:r>
              <a:rPr lang="ru-RU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sym typeface="+mn-ea"/>
              </a:rPr>
              <a:t>»</a:t>
            </a:r>
            <a:endParaRPr lang="ru-RU" sz="2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</a:endParaRPr>
          </a:p>
          <a:p>
            <a:endParaRPr lang="uk-UA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</a:endParaRPr>
          </a:p>
          <a:p>
            <a:endParaRPr lang="uk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300" y="2896870"/>
            <a:ext cx="4239895" cy="167195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Изображение 6" descr="зображення_viber_2026-02-24_10-00-49-4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635" y="124460"/>
            <a:ext cx="3477895" cy="260858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1" t="13760" b="6891"/>
          <a:stretch>
            <a:fillRect/>
          </a:stretch>
        </p:blipFill>
        <p:spPr>
          <a:xfrm>
            <a:off x="8039100" y="4803775"/>
            <a:ext cx="3948430" cy="1822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94" b="6549"/>
          <a:stretch>
            <a:fillRect/>
          </a:stretch>
        </p:blipFill>
        <p:spPr>
          <a:xfrm>
            <a:off x="29210" y="4417060"/>
            <a:ext cx="4399280" cy="191389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Изображение 8" descr="зображення_viber_2026-04-27_12-51-44-9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8490" y="3844290"/>
            <a:ext cx="3441700" cy="2582545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30" y="843236"/>
            <a:ext cx="4390030" cy="2839764"/>
          </a:xfrm>
          <a:prstGeom prst="rect">
            <a:avLst/>
          </a:prstGeom>
        </p:spPr>
      </p:pic>
      <p:sp>
        <p:nvSpPr>
          <p:cNvPr id="5" name="TextBox 7"/>
          <p:cNvSpPr txBox="1"/>
          <p:nvPr/>
        </p:nvSpPr>
        <p:spPr>
          <a:xfrm>
            <a:off x="1207135" y="52705"/>
            <a:ext cx="10879455" cy="393700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ctr">
              <a:lnSpc>
                <a:spcPts val="8540"/>
              </a:lnSpc>
            </a:pPr>
            <a:endParaRPr lang="en-US" sz="2665" dirty="0">
              <a:solidFill>
                <a:srgbClr val="7030A0"/>
              </a:solidFill>
              <a:latin typeface="Anastasia Script" panose="02000505070000020002"/>
              <a:ea typeface="Anastasia Script" panose="02000505070000020002"/>
              <a:cs typeface="Anastasia Script" panose="02000505070000020002"/>
              <a:sym typeface="Anastasia Script" panose="02000505070000020002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760" y="1147958"/>
            <a:ext cx="4282661" cy="28397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1" y="3987800"/>
            <a:ext cx="4356669" cy="250223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114" y="3746684"/>
            <a:ext cx="5146261" cy="2894772"/>
          </a:xfrm>
          <a:prstGeom prst="rect">
            <a:avLst/>
          </a:prstGeom>
        </p:spPr>
      </p:pic>
      <p:pic>
        <p:nvPicPr>
          <p:cNvPr id="6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502" y="1263397"/>
            <a:ext cx="2436019" cy="4330700"/>
          </a:xfrm>
          <a:prstGeom prst="rect">
            <a:avLst/>
          </a:prstGeom>
        </p:spPr>
      </p:pic>
      <p:sp>
        <p:nvSpPr>
          <p:cNvPr id="11" name="Заголовок 1"/>
          <p:cNvSpPr>
            <a:spLocks noGrp="1"/>
          </p:cNvSpPr>
          <p:nvPr/>
        </p:nvSpPr>
        <p:spPr>
          <a:xfrm>
            <a:off x="182880" y="122555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scene3d>
              <a:camera prst="orthographicFront"/>
              <a:lightRig rig="threePt" dir="t"/>
            </a:scene3d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uk-UA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Корекційно-розвиткова робота з дітьми з ООП</a:t>
            </a:r>
            <a:endParaRPr lang="uk-UA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4640" y="266065"/>
            <a:ext cx="10972800" cy="582613"/>
          </a:xfrm>
        </p:spPr>
        <p:txBody>
          <a:bodyPr/>
          <a:p>
            <a:r>
              <a:rPr lang="uk-UA" altLang="en-US" sz="24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Співпраця з п</a:t>
            </a:r>
            <a:r>
              <a:rPr lang="en-US" altLang="en-US" sz="24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редставник</a:t>
            </a:r>
            <a:r>
              <a:rPr lang="uk-UA" altLang="en-US" sz="24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ами</a:t>
            </a:r>
            <a:r>
              <a:rPr lang="en-US" altLang="ru-RU" sz="24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uk-UA" altLang="en-US" sz="24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міжнародної організації </a:t>
            </a:r>
            <a:r>
              <a:rPr lang="en-US" altLang="ru-RU" sz="24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CUAMM </a:t>
            </a:r>
            <a:r>
              <a:rPr lang="en-US" altLang="en-US" sz="24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за</a:t>
            </a:r>
            <a:r>
              <a:rPr lang="en-US" altLang="ru-RU" sz="24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altLang="en-US" sz="24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підтримки</a:t>
            </a:r>
            <a:r>
              <a:rPr lang="en-US" altLang="ru-RU" sz="24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Ambasciata d’Italia in Ucraina </a:t>
            </a:r>
            <a:r>
              <a:rPr lang="en-US" altLang="en-US" sz="24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у</a:t>
            </a:r>
            <a:r>
              <a:rPr lang="en-US" altLang="ru-RU" sz="24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altLang="en-US" sz="24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партнерстві</a:t>
            </a:r>
            <a:r>
              <a:rPr lang="en-US" altLang="ru-RU" sz="24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altLang="en-US" sz="24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з</a:t>
            </a:r>
            <a:r>
              <a:rPr lang="en-US" altLang="ru-RU" sz="24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CESVI, </a:t>
            </a:r>
            <a:r>
              <a:rPr lang="en-US" altLang="en-US" sz="24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Рокада</a:t>
            </a:r>
            <a:r>
              <a:rPr lang="en-US" altLang="ru-RU" sz="24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altLang="en-US" sz="24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та</a:t>
            </a:r>
            <a:r>
              <a:rPr lang="en-US" altLang="ru-RU" sz="24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altLang="en-US" sz="24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благодійним</a:t>
            </a:r>
            <a:r>
              <a:rPr lang="en-US" altLang="ru-RU" sz="24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altLang="en-US" sz="24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фондом</a:t>
            </a:r>
            <a:r>
              <a:rPr lang="en-US" altLang="ru-RU" sz="24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SHIELD </a:t>
            </a:r>
            <a:endParaRPr lang="en-US" altLang="ru-RU" sz="240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Изображение 3" descr="зображення_viber_2026-03-19_09-47-13-3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4640" y="1090930"/>
            <a:ext cx="4207510" cy="3155950"/>
          </a:xfrm>
          <a:prstGeom prst="rect">
            <a:avLst/>
          </a:prstGeom>
        </p:spPr>
      </p:pic>
      <p:pic>
        <p:nvPicPr>
          <p:cNvPr id="5" name="Изображение 4" descr="зображення_viber_2026-03-19_09-47-53-649"/>
          <p:cNvPicPr>
            <a:picLocks noChangeAspect="1"/>
          </p:cNvPicPr>
          <p:nvPr/>
        </p:nvPicPr>
        <p:blipFill>
          <a:blip r:embed="rId2"/>
          <a:srcRect l="22119" t="1093" r="20397"/>
          <a:stretch>
            <a:fillRect/>
          </a:stretch>
        </p:blipFill>
        <p:spPr>
          <a:xfrm>
            <a:off x="9709150" y="911860"/>
            <a:ext cx="2106930" cy="483425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Изображение 5" descr="зображення_viber_2026-03-19_09-47-27-9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4885" y="911860"/>
            <a:ext cx="4353560" cy="3265170"/>
          </a:xfrm>
          <a:prstGeom prst="rect">
            <a:avLst/>
          </a:prstGeom>
        </p:spPr>
      </p:pic>
      <p:pic>
        <p:nvPicPr>
          <p:cNvPr id="7" name="Изображение 6" descr="зображення_viber_2026-05-21_14-32-21-3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1725" y="3896360"/>
            <a:ext cx="3751580" cy="281368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Изображение 9" descr="зображення_viber_2026-05-21_14-32-27-7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615" y="3876040"/>
            <a:ext cx="3778885" cy="2834005"/>
          </a:xfrm>
          <a:prstGeom prst="rect">
            <a:avLst/>
          </a:prstGeom>
        </p:spPr>
      </p:pic>
      <p:pic>
        <p:nvPicPr>
          <p:cNvPr id="11" name="Изображение 10" descr="зображення_viber_2026-05-14_11-50-30-86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7120" y="3350260"/>
            <a:ext cx="2468245" cy="185102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2" name="Изображение 11" descr="зображення_viber_2026-05-14_11-49-52-89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8740" y="5031105"/>
            <a:ext cx="2292985" cy="171958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3" name="Изображение 12" descr="зображення_viber_2026-05-14_11-50-31-94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22535" y="4326255"/>
            <a:ext cx="1897380" cy="2531745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4155" y="145415"/>
            <a:ext cx="10972800" cy="582613"/>
          </a:xfrm>
        </p:spPr>
        <p:txBody>
          <a:bodyPr/>
          <a:p>
            <a:r>
              <a:rPr lang="uk-UA" altLang="ru-RU"/>
              <a:t>Гуманітарний фонд “Все буде добре - Україна </a:t>
            </a:r>
            <a:endParaRPr lang="uk-UA" altLang="ru-RU"/>
          </a:p>
        </p:txBody>
      </p:sp>
      <p:pic>
        <p:nvPicPr>
          <p:cNvPr id="4" name="Изображение 3" descr="зображення_viber_2026-03-19_10-59-42-09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4155" y="857885"/>
            <a:ext cx="4258945" cy="319468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Изображение 4" descr="зображення_viber_2026-03-19_11-42-13-39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155" y="4137025"/>
            <a:ext cx="3398520" cy="254952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Изображение 5" descr="зображення_viber_2026-03-19_11-44-23-88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2095" y="3966210"/>
            <a:ext cx="3855720" cy="289179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Изображение 6" descr="зображення_viber_2026-03-19_12-03-34-0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4455" y="4137025"/>
            <a:ext cx="3627755" cy="272097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Изображение 7" descr="зображення_viber_2026-03-19_12-34-02-8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2095" y="869315"/>
            <a:ext cx="3940810" cy="295592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Изображение 8" descr="зображення_viber_2026-03-19_12-34-03-49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6810" y="742950"/>
            <a:ext cx="2565400" cy="3422015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Изображение 3" descr="зображення_viber_2026-04-16_14-06-54-34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99805" y="669290"/>
            <a:ext cx="3357880" cy="596455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Изображение 4" descr="зображення_viber_2026-04-16_14-06-54-0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485" y="3617595"/>
            <a:ext cx="5563235" cy="313309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Изображение 5" descr="зображення_viber_2026-04-16_14-06-53-7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970" y="864235"/>
            <a:ext cx="4554220" cy="256476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Изображение 6" descr="зображення_viber_2026-04-16_14-06-53-57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1175" y="1431925"/>
            <a:ext cx="4278630" cy="240982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8" name="Текстовое поле 7"/>
          <p:cNvSpPr txBox="1"/>
          <p:nvPr/>
        </p:nvSpPr>
        <p:spPr>
          <a:xfrm>
            <a:off x="-232410" y="641350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ru-RU" altLang="en-US"/>
          </a:p>
        </p:txBody>
      </p:sp>
      <p:sp>
        <p:nvSpPr>
          <p:cNvPr id="9" name="Заголовок 1"/>
          <p:cNvSpPr>
            <a:spLocks noGrp="1"/>
          </p:cNvSpPr>
          <p:nvPr/>
        </p:nvSpPr>
        <p:spPr>
          <a:xfrm>
            <a:off x="125730" y="9271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uk-UA" altLang="ru-RU"/>
              <a:t>Гуманітарний фонд “Все буде добре - Україна </a:t>
            </a:r>
            <a:endParaRPr lang="uk-UA" altLang="ru-RU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uk-UA" altLang="ru-RU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Кадрове забезпечення</a:t>
            </a:r>
            <a:endParaRPr lang="uk-UA" altLang="ru-RU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122555" y="936625"/>
            <a:ext cx="10972800" cy="4953000"/>
          </a:xfrm>
        </p:spPr>
        <p:txBody>
          <a:bodyPr/>
          <a:p>
            <a:pPr marL="0" indent="0">
              <a:buNone/>
            </a:pPr>
            <a:r>
              <a:rPr lang="uk-UA" altLang="ru-RU" sz="2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</a:t>
            </a:r>
            <a:r>
              <a:rPr lang="ru-RU" altLang="en-US" sz="2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світ</a:t>
            </a:r>
            <a:r>
              <a:rPr lang="uk-UA" altLang="ru-RU" sz="2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ній</a:t>
            </a:r>
            <a:r>
              <a:rPr lang="ru-RU" altLang="en-US" sz="2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процес за</a:t>
            </a:r>
            <a:r>
              <a:rPr lang="uk-UA" altLang="ru-RU" sz="2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безпечують</a:t>
            </a:r>
            <a:r>
              <a:rPr lang="ru-RU" altLang="en-US" sz="2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</a:t>
            </a:r>
            <a:endParaRPr lang="ru-RU" altLang="en-US" sz="20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altLang="en-US" sz="2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  <a:r>
              <a:rPr lang="uk-UA" altLang="ru-RU" sz="2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6</a:t>
            </a:r>
            <a:r>
              <a:rPr lang="ru-RU" altLang="en-US" sz="2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педагогічних працівників:</a:t>
            </a:r>
            <a:endParaRPr lang="ru-RU" altLang="en-US" sz="20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altLang="en-US" sz="2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 – директор</a:t>
            </a:r>
            <a:endParaRPr lang="ru-RU" altLang="en-US" sz="20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altLang="en-US" sz="2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 – вихователь-методист</a:t>
            </a:r>
            <a:endParaRPr lang="ru-RU" altLang="en-US" sz="20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uk-UA" altLang="ru-RU" sz="2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20</a:t>
            </a:r>
            <a:r>
              <a:rPr lang="ru-RU" altLang="en-US" sz="2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- вихователів</a:t>
            </a:r>
            <a:endParaRPr lang="ru-RU" altLang="en-US" sz="20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uk-UA" altLang="ru-RU" sz="2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</a:t>
            </a:r>
            <a:r>
              <a:rPr lang="ru-RU" altLang="en-US" sz="2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– музични</a:t>
            </a:r>
            <a:r>
              <a:rPr lang="uk-UA" altLang="ru-RU" sz="2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й</a:t>
            </a:r>
            <a:r>
              <a:rPr lang="ru-RU" altLang="en-US" sz="2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керівник</a:t>
            </a:r>
            <a:endParaRPr lang="ru-RU" altLang="en-US" sz="20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altLang="en-US" sz="2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 – інструктор з фіз</a:t>
            </a:r>
            <a:r>
              <a:rPr lang="uk-UA" altLang="ru-RU" sz="2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ичної </a:t>
            </a:r>
            <a:r>
              <a:rPr lang="ru-RU" altLang="en-US" sz="2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культури</a:t>
            </a:r>
            <a:endParaRPr lang="ru-RU" altLang="en-US" sz="20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uk-UA" altLang="ru-RU" sz="2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1- практичний психолог</a:t>
            </a:r>
            <a:endParaRPr lang="ru-RU" altLang="en-US" sz="20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uk-UA" altLang="ru-RU" sz="2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1 - асистент вихователя</a:t>
            </a:r>
            <a:endParaRPr lang="ru-RU" altLang="en-US" sz="20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uk-UA" altLang="ru-RU" sz="2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1 - медичний працівник</a:t>
            </a:r>
            <a:endParaRPr lang="uk-UA" altLang="ru-RU" sz="20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uk-UA" altLang="ru-RU" sz="2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30 - технічних працівників</a:t>
            </a:r>
            <a:endParaRPr lang="ru-RU" altLang="en-US" sz="20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altLang="en-US" sz="2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Всього в закладі працює</a:t>
            </a:r>
            <a:r>
              <a:rPr lang="uk-UA" altLang="ru-RU" sz="2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altLang="en-US" sz="2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</a:t>
            </a:r>
            <a:endParaRPr lang="ru-RU" altLang="en-US" sz="20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uk-UA" altLang="ru-RU" sz="2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57 </a:t>
            </a:r>
            <a:r>
              <a:rPr lang="ru-RU" altLang="en-US" sz="2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працівник</a:t>
            </a:r>
            <a:r>
              <a:rPr lang="uk-UA" altLang="ru-RU" sz="2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ів</a:t>
            </a:r>
            <a:endParaRPr lang="uk-UA" altLang="ru-RU" sz="20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aphicFrame>
        <p:nvGraphicFramePr>
          <p:cNvPr id="25" name="Диаграмма 24"/>
          <p:cNvGraphicFramePr/>
          <p:nvPr/>
        </p:nvGraphicFramePr>
        <p:xfrm>
          <a:off x="7047230" y="1188720"/>
          <a:ext cx="4986020" cy="5669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aphicFrame>
        <p:nvGraphicFramePr>
          <p:cNvPr id="26" name="Диаграмма 25"/>
          <p:cNvGraphicFramePr/>
          <p:nvPr/>
        </p:nvGraphicFramePr>
        <p:xfrm>
          <a:off x="3912235" y="3796030"/>
          <a:ext cx="3134995" cy="271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 descr="IMG_20250926_093032"/>
          <p:cNvPicPr>
            <a:picLocks noChangeAspect="1"/>
          </p:cNvPicPr>
          <p:nvPr/>
        </p:nvPicPr>
        <p:blipFill>
          <a:blip r:embed="rId1"/>
          <a:srcRect l="27410" t="20046" r="34042" b="29287"/>
          <a:stretch>
            <a:fillRect/>
          </a:stretch>
        </p:blipFill>
        <p:spPr>
          <a:xfrm>
            <a:off x="3240405" y="3820795"/>
            <a:ext cx="2978785" cy="29368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4" name="Изображение 3" descr="IMG_20250926_0932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4410" y="930275"/>
            <a:ext cx="3067050" cy="4089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Изображение 4" descr="IMG_20250926_093107"/>
          <p:cNvPicPr>
            <a:picLocks noChangeAspect="1"/>
          </p:cNvPicPr>
          <p:nvPr/>
        </p:nvPicPr>
        <p:blipFill>
          <a:blip r:embed="rId3"/>
          <a:srcRect l="34160" t="16685" r="20852" b="24944"/>
          <a:stretch>
            <a:fillRect/>
          </a:stretch>
        </p:blipFill>
        <p:spPr>
          <a:xfrm>
            <a:off x="9061450" y="1371600"/>
            <a:ext cx="3057525" cy="52901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Изображение 6" descr="img_5459-scale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910" y="930275"/>
            <a:ext cx="4481830" cy="33616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Заголовок 7"/>
          <p:cNvSpPr/>
          <p:nvPr>
            <p:ph type="title"/>
          </p:nvPr>
        </p:nvSpPr>
        <p:spPr/>
        <p:txBody>
          <a:bodyPr/>
          <a:p>
            <a:r>
              <a:rPr lang="uk-UA" altLang="ru-RU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Подяки відділу освіти</a:t>
            </a:r>
            <a:endParaRPr lang="uk-UA" altLang="ru-RU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1330325" y="1115695"/>
            <a:ext cx="10515600" cy="4351338"/>
          </a:xfrm>
        </p:spPr>
        <p:txBody>
          <a:bodyPr/>
          <a:lstStyle/>
          <a:p>
            <a:r>
              <a:rPr lang="uk-UA" altLang="ru-RU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Терещенко Ніка - 1 місце</a:t>
            </a:r>
            <a:endParaRPr lang="uk-UA" altLang="ru-RU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uk-UA" altLang="ru-RU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Чудний Роман - 1 місце</a:t>
            </a:r>
            <a:endParaRPr lang="uk-UA" altLang="ru-RU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Заголовок 1"/>
          <p:cNvSpPr>
            <a:spLocks noGrp="1"/>
          </p:cNvSpPr>
          <p:nvPr/>
        </p:nvSpPr>
        <p:spPr>
          <a:xfrm>
            <a:off x="330373" y="99378"/>
            <a:ext cx="9812020" cy="71183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uk-UA" alt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ІІІ</a:t>
            </a:r>
            <a:r>
              <a:rPr lang="uk-UA" altLang="en-US" sz="28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uk-UA" alt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Територіальний конкурс</a:t>
            </a:r>
            <a:r>
              <a:rPr lang="en-US" altLang="ru-RU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altLang="en-US" sz="2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дитяч</a:t>
            </a:r>
            <a:r>
              <a:rPr lang="uk-UA" alt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ого</a:t>
            </a:r>
            <a:r>
              <a:rPr lang="en-US" altLang="ru-RU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altLang="en-US" sz="2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малюнк</a:t>
            </a:r>
            <a:r>
              <a:rPr lang="uk-UA" alt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а</a:t>
            </a:r>
            <a:r>
              <a:rPr lang="en-US" altLang="ru-RU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alt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«</a:t>
            </a:r>
            <a:r>
              <a:rPr lang="uk-UA" alt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Наші герої - ЗСУ</a:t>
            </a:r>
            <a:r>
              <a:rPr lang="en-US" alt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»</a:t>
            </a:r>
            <a:r>
              <a:rPr lang="en-US" altLang="ru-RU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 </a:t>
            </a:r>
            <a:r>
              <a:rPr lang="en-US" altLang="en-US" sz="2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до</a:t>
            </a:r>
            <a:r>
              <a:rPr lang="en-US" altLang="ru-RU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altLang="en-US" sz="2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Дня</a:t>
            </a:r>
            <a:r>
              <a:rPr lang="en-US" altLang="ru-RU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uk-UA" alt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Захисників і Захисниць України</a:t>
            </a:r>
            <a:endParaRPr lang="uk-UA" altLang="en-US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" name="Изображение 1" descr="зображення_viber_2025-12-15_14-46-18-88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40650" y="975360"/>
            <a:ext cx="3885565" cy="518033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Изображение 3" descr="зображення_viber_2025-12-15_14-46-37-982"/>
          <p:cNvPicPr>
            <a:picLocks noChangeAspect="1"/>
          </p:cNvPicPr>
          <p:nvPr/>
        </p:nvPicPr>
        <p:blipFill>
          <a:blip r:embed="rId2"/>
          <a:srcRect t="20704" b="21056"/>
          <a:stretch>
            <a:fillRect/>
          </a:stretch>
        </p:blipFill>
        <p:spPr>
          <a:xfrm>
            <a:off x="3663315" y="2238375"/>
            <a:ext cx="3473450" cy="438023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20" name="Изображение 120" descr="IMG_2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770" y="2238375"/>
            <a:ext cx="2413000" cy="428371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255" y="28200"/>
            <a:ext cx="11229513" cy="837565"/>
          </a:xfrm>
        </p:spPr>
        <p:txBody>
          <a:bodyPr>
            <a:normAutofit fontScale="90000"/>
          </a:bodyPr>
          <a:lstStyle/>
          <a:p>
            <a:r>
              <a:rPr lang="uk-UA" alt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ІІІ Територіальний конкурс</a:t>
            </a:r>
            <a:r>
              <a:rPr lang="en-US" altLang="ru-RU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</a:t>
            </a:r>
            <a:r>
              <a:rPr lang="en-US" altLang="en-US" sz="2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дитяч</a:t>
            </a:r>
            <a:r>
              <a:rPr lang="uk-UA" alt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ого</a:t>
            </a:r>
            <a:r>
              <a:rPr lang="en-US" altLang="ru-RU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</a:t>
            </a:r>
            <a:r>
              <a:rPr lang="en-US" altLang="en-US" sz="2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малюнк</a:t>
            </a:r>
            <a:r>
              <a:rPr lang="uk-UA" alt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а</a:t>
            </a:r>
            <a:r>
              <a:rPr lang="en-US" altLang="ru-RU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</a:t>
            </a:r>
            <a:r>
              <a:rPr lang="en-US" alt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«</a:t>
            </a:r>
            <a:r>
              <a:rPr lang="uk-UA" alt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Наші герої - ЗСУ</a:t>
            </a:r>
            <a:r>
              <a:rPr lang="en-US" alt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»</a:t>
            </a:r>
            <a:r>
              <a:rPr lang="en-US" altLang="ru-RU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 </a:t>
            </a:r>
            <a:br>
              <a:rPr lang="en-US" altLang="ru-RU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</a:br>
            <a:r>
              <a:rPr lang="en-US" altLang="en-US" sz="2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до</a:t>
            </a:r>
            <a:r>
              <a:rPr lang="en-US" altLang="ru-RU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</a:t>
            </a:r>
            <a:r>
              <a:rPr lang="en-US" altLang="en-US" sz="2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Дня</a:t>
            </a:r>
            <a:r>
              <a:rPr lang="en-US" altLang="ru-RU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</a:t>
            </a:r>
            <a:r>
              <a:rPr lang="uk-UA" alt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Захисників і Захисниць України</a:t>
            </a:r>
            <a:endParaRPr lang="uk-UA" altLang="ru-RU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sym typeface="+mn-ea"/>
            </a:endParaRPr>
          </a:p>
        </p:txBody>
      </p:sp>
      <p:pic>
        <p:nvPicPr>
          <p:cNvPr id="4" name="Изображение 3" descr="зображення_viber_2025-12-15_14-46-18-769"/>
          <p:cNvPicPr>
            <a:picLocks noChangeAspect="1"/>
          </p:cNvPicPr>
          <p:nvPr/>
        </p:nvPicPr>
        <p:blipFill>
          <a:blip r:embed="rId1"/>
          <a:srcRect t="15296"/>
          <a:stretch>
            <a:fillRect/>
          </a:stretch>
        </p:blipFill>
        <p:spPr>
          <a:xfrm>
            <a:off x="7923530" y="788670"/>
            <a:ext cx="3962400" cy="594296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Изображение 4" descr="зображення_viber_2025-12-15_14-46-18-8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8610" y="1343025"/>
            <a:ext cx="3625850" cy="483425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Замещающее содержимое 5"/>
          <p:cNvSpPr>
            <a:spLocks noGrp="1"/>
          </p:cNvSpPr>
          <p:nvPr>
            <p:ph idx="1"/>
          </p:nvPr>
        </p:nvSpPr>
        <p:spPr>
          <a:xfrm>
            <a:off x="353868" y="1715496"/>
            <a:ext cx="3765377" cy="4351338"/>
          </a:xfrm>
        </p:spPr>
        <p:txBody>
          <a:bodyPr/>
          <a:lstStyle/>
          <a:p>
            <a:r>
              <a:rPr lang="uk-UA" altLang="ru-RU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Гордієнко Гордій - ІІ місце</a:t>
            </a:r>
            <a:endParaRPr lang="uk-UA" altLang="ru-RU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uk-UA" altLang="ru-RU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Наземцев</a:t>
            </a:r>
            <a:r>
              <a:rPr lang="uk-UA" altLang="ru-RU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Руслан - ІІІ місце</a:t>
            </a:r>
            <a:endParaRPr lang="uk-UA" altLang="ru-RU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546" descr="IMG_264"/>
          <p:cNvPicPr/>
          <p:nvPr/>
        </p:nvPicPr>
        <p:blipFill>
          <a:blip r:embed="rId1"/>
          <a:stretch>
            <a:fillRect/>
          </a:stretch>
        </p:blipFill>
        <p:spPr>
          <a:xfrm>
            <a:off x="7298690" y="1010285"/>
            <a:ext cx="4046855" cy="3022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240" y="69850"/>
            <a:ext cx="10234930" cy="716915"/>
          </a:xfrm>
        </p:spPr>
        <p:txBody>
          <a:bodyPr/>
          <a:lstStyle/>
          <a:p>
            <a:r>
              <a:rPr lang="uk-UA" altLang="en-US" sz="32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А</a:t>
            </a:r>
            <a:r>
              <a:rPr lang="en-US" altLang="en-US" sz="32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кці</a:t>
            </a:r>
            <a:r>
              <a:rPr lang="uk-UA" altLang="en-US" sz="32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я</a:t>
            </a:r>
            <a:r>
              <a:rPr lang="en-US" altLang="ru-RU" sz="32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uk-UA" altLang="en-US" sz="32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“Сила монет” - </a:t>
            </a:r>
            <a:r>
              <a:rPr lang="en-US" altLang="en-US" sz="32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збір</a:t>
            </a:r>
            <a:r>
              <a:rPr lang="en-US" altLang="ru-RU" sz="32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altLang="en-US" sz="32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коштів</a:t>
            </a:r>
            <a:r>
              <a:rPr lang="en-US" altLang="ru-RU" sz="32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altLang="en-US" sz="32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для</a:t>
            </a:r>
            <a:r>
              <a:rPr lang="en-US" altLang="ru-RU" sz="32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altLang="en-US" sz="32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допомоги</a:t>
            </a:r>
            <a:r>
              <a:rPr lang="en-US" altLang="ru-RU" sz="32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uk-UA" altLang="en-US" sz="32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тваринам</a:t>
            </a:r>
            <a:r>
              <a:rPr lang="en-US" altLang="ru-RU" sz="32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, </a:t>
            </a:r>
            <a:r>
              <a:rPr lang="en-US" altLang="en-US" sz="32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які</a:t>
            </a:r>
            <a:r>
              <a:rPr lang="en-US" altLang="ru-RU" sz="32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altLang="en-US" sz="32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постраждали</a:t>
            </a:r>
            <a:r>
              <a:rPr lang="en-US" altLang="ru-RU" sz="32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altLang="en-US" sz="32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в</a:t>
            </a:r>
            <a:r>
              <a:rPr lang="uk-UA" altLang="en-US" sz="32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ід війни</a:t>
            </a:r>
            <a:endParaRPr lang="uk-UA" altLang="en-US" sz="320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4" name="Изображение 13" descr="0-02-05-2a342069807c00f4d15229c6aff9c78e89aa13c987918491999449ab2256e1a8_f50daec74ddd5b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0065" y="2771775"/>
            <a:ext cx="2987040" cy="398462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6" name="Изображение 15" descr="0-02-05-25f1636e46459f3415e59d6054b209b51e04db1a10b194742a9176a410ca2696_6428e1fe95ff019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7105" y="3035300"/>
            <a:ext cx="2666365" cy="35560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7" name="Изображение 16" descr="0-02-05-580181dfb8495968d5753ff88c18e0101835a382f535053e66b4013cac76bc94_c67b518881d08e5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8785" y="3035300"/>
            <a:ext cx="2789555" cy="37211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8" name="Изображение 17" descr="зображення_viber_2025-11-13_11-56-35-96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05" y="1328420"/>
            <a:ext cx="2985135" cy="398081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9" name="Изображение 89" descr="IMG_25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6760" y="929640"/>
            <a:ext cx="3016250" cy="169926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 descr="0-02-05-6c929aead9026b187e3e687d8c281715cbcf7b59759df0c9cfbe9a592eb70ee0_4d50656d9b4f6f9b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08650" y="4359275"/>
            <a:ext cx="4318635" cy="242951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82633"/>
            <a:ext cx="10972800" cy="324428"/>
          </a:xfrm>
        </p:spPr>
        <p:txBody>
          <a:bodyPr/>
          <a:lstStyle/>
          <a:p>
            <a:r>
              <a:rPr lang="en-US" altLang="en-US" sz="32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«</a:t>
            </a:r>
            <a:r>
              <a:rPr lang="en-US" altLang="en-US" sz="320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Заняття</a:t>
            </a:r>
            <a:r>
              <a:rPr lang="en-US" altLang="ru-RU" sz="32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доброти</a:t>
            </a:r>
            <a:r>
              <a:rPr lang="en-US" altLang="en-US" sz="32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»</a:t>
            </a:r>
            <a:r>
              <a:rPr lang="en-US" altLang="ru-RU" sz="32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за</a:t>
            </a:r>
            <a:r>
              <a:rPr lang="en-US" altLang="ru-RU" sz="32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ініціативою</a:t>
            </a:r>
            <a:r>
              <a:rPr lang="en-US" altLang="ru-RU" sz="32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благодійного</a:t>
            </a:r>
            <a:r>
              <a:rPr lang="en-US" altLang="ru-RU" sz="32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фонду</a:t>
            </a:r>
            <a:r>
              <a:rPr lang="en-US" altLang="ru-RU" sz="32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altLang="en-US" sz="32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«</a:t>
            </a:r>
            <a:r>
              <a:rPr lang="en-US" altLang="en-US" sz="320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Щаслива</a:t>
            </a:r>
            <a:r>
              <a:rPr lang="en-US" altLang="ru-RU" sz="32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лапа</a:t>
            </a:r>
            <a:r>
              <a:rPr lang="en-US" altLang="en-US" sz="32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»</a:t>
            </a:r>
            <a:endParaRPr lang="en-US" altLang="en-US" sz="320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609600" y="4359275"/>
            <a:ext cx="7100570" cy="1768475"/>
          </a:xfrm>
        </p:spPr>
        <p:txBody>
          <a:bodyPr/>
          <a:lstStyle/>
          <a:p>
            <a:endParaRPr lang="ru-RU" altLang="en-US" dirty="0"/>
          </a:p>
        </p:txBody>
      </p:sp>
      <p:pic>
        <p:nvPicPr>
          <p:cNvPr id="4" name="Изображение 3" descr="0-02-05-3a93954fef985db7fcc0be1b8f10e3853d2cefa7f44d9e9e59262e01072562bb_c9464d7b9b9921e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40" y="2876550"/>
            <a:ext cx="3931920" cy="2211705"/>
          </a:xfrm>
          <a:prstGeom prst="rect">
            <a:avLst/>
          </a:prstGeom>
        </p:spPr>
      </p:pic>
      <p:pic>
        <p:nvPicPr>
          <p:cNvPr id="5" name="Изображение 4" descr="0-02-05-5b2ff62939a966b463c94da8aff0fc69632d777c9ddaa0f99bb662b680b815cd_8c18905a166f6b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629" y="975317"/>
            <a:ext cx="3790315" cy="2132330"/>
          </a:xfrm>
          <a:prstGeom prst="rect">
            <a:avLst/>
          </a:prstGeom>
        </p:spPr>
      </p:pic>
      <p:pic>
        <p:nvPicPr>
          <p:cNvPr id="7" name="Изображение 6" descr="0-02-05-26c0c9de7e2bc782c4e4ed841f54aa0be2ee3b1640ead3cee30f178ae4ef15a4_191bed7bc33d0de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7784" y="985521"/>
            <a:ext cx="3054350" cy="1718310"/>
          </a:xfrm>
          <a:prstGeom prst="rect">
            <a:avLst/>
          </a:prstGeom>
        </p:spPr>
      </p:pic>
      <p:pic>
        <p:nvPicPr>
          <p:cNvPr id="8" name="Изображение 7" descr="0-02-05-08017566172747402ec7c9562c316ce0a0e2c5a17d55441c2ea19b42d5742a3d_5532ca39ecb615fc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7784" y="2726940"/>
            <a:ext cx="2902181" cy="1632335"/>
          </a:xfrm>
          <a:prstGeom prst="rect">
            <a:avLst/>
          </a:prstGeom>
        </p:spPr>
      </p:pic>
      <p:pic>
        <p:nvPicPr>
          <p:cNvPr id="10" name="Изображение 9" descr="0-02-05-ec3f51c11c2c23e321596d790447a1b169d7a9a6cabad8b2b3e53526c0a76afc_844fddf0d3c75c5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4981" y="975317"/>
            <a:ext cx="3971925" cy="2233930"/>
          </a:xfrm>
          <a:prstGeom prst="rect">
            <a:avLst/>
          </a:prstGeom>
        </p:spPr>
      </p:pic>
      <p:pic>
        <p:nvPicPr>
          <p:cNvPr id="11" name="Изображение 10" descr="0-02-05-93bc90e1432c8eee83f1bf3fb7a80d94e74147889882e20b273d1b40a485efe2_7dd386c62da64e7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 flipV="1">
            <a:off x="364417" y="4947868"/>
            <a:ext cx="2922703" cy="1644317"/>
          </a:xfrm>
          <a:prstGeom prst="rect">
            <a:avLst/>
          </a:prstGeom>
        </p:spPr>
      </p:pic>
      <p:pic>
        <p:nvPicPr>
          <p:cNvPr id="12" name="Изображение 11" descr="0-02-05-dc530f330249933124d191b02b8190c21c3aa20db54d02f4567e822ef255e004_fbd571995b2ab40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31699" y="4170633"/>
            <a:ext cx="4118490" cy="2316985"/>
          </a:xfrm>
          <a:prstGeom prst="rect">
            <a:avLst/>
          </a:prstGeom>
        </p:spPr>
      </p:pic>
      <p:pic>
        <p:nvPicPr>
          <p:cNvPr id="9" name="Изображение 8" descr="0-02-05-812e0162707a4c0b84337065e02223222cdab20c4ebe173421a85228739d4e67_89ab4ccf802dd5fc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42134" y="2726940"/>
            <a:ext cx="2674358" cy="1504447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Наші досягнення</a:t>
            </a:r>
            <a:endParaRPr lang="uk-UA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Изображение 2" descr="зображення_viber_2026-04-16_14-06-55-57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45295" y="1626870"/>
            <a:ext cx="2609215" cy="4634865"/>
          </a:xfrm>
          <a:prstGeom prst="rect">
            <a:avLst/>
          </a:prstGeom>
        </p:spPr>
      </p:pic>
      <p:pic>
        <p:nvPicPr>
          <p:cNvPr id="5" name="Изображение 4" descr="зображення_viber_2026-04-16_14-06-55-18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1235" y="4314190"/>
            <a:ext cx="4215765" cy="2374265"/>
          </a:xfrm>
          <a:prstGeom prst="rect">
            <a:avLst/>
          </a:prstGeom>
        </p:spPr>
      </p:pic>
      <p:pic>
        <p:nvPicPr>
          <p:cNvPr id="6" name="Изображение 5" descr="зображення_viber_2026-04-16_14-06-54-9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660" y="4391660"/>
            <a:ext cx="4077970" cy="2296795"/>
          </a:xfrm>
          <a:prstGeom prst="rect">
            <a:avLst/>
          </a:prstGeom>
        </p:spPr>
      </p:pic>
      <p:pic>
        <p:nvPicPr>
          <p:cNvPr id="7" name="Изображение 6" descr="зображення_viber_2026-05-20_15-40-03-400"/>
          <p:cNvPicPr>
            <a:picLocks noChangeAspect="1"/>
          </p:cNvPicPr>
          <p:nvPr/>
        </p:nvPicPr>
        <p:blipFill>
          <a:blip r:embed="rId4"/>
          <a:srcRect t="10048" b="18733"/>
          <a:stretch>
            <a:fillRect/>
          </a:stretch>
        </p:blipFill>
        <p:spPr>
          <a:xfrm>
            <a:off x="5483225" y="1073785"/>
            <a:ext cx="3250565" cy="308673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Изображение 7" descr="зображення_viber_2026-05-20_15-40-03-4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916305" y="194310"/>
            <a:ext cx="3539490" cy="4720590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208" y="0"/>
            <a:ext cx="9073515" cy="561975"/>
          </a:xfrm>
        </p:spPr>
        <p:txBody>
          <a:bodyPr>
            <a:normAutofit fontScale="90000"/>
          </a:bodyPr>
          <a:lstStyle/>
          <a:p>
            <a:r>
              <a:rPr lang="uk-UA" altLang="ru-RU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День української писемності та мови</a:t>
            </a:r>
            <a:endParaRPr lang="uk-UA" altLang="ru-RU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Изображение 2" descr="зображення_viber_2025-12-15_14-45-51-564"/>
          <p:cNvPicPr>
            <a:picLocks noChangeAspect="1"/>
          </p:cNvPicPr>
          <p:nvPr/>
        </p:nvPicPr>
        <p:blipFill>
          <a:blip r:embed="rId1"/>
          <a:srcRect l="9928" t="12129" b="10029"/>
          <a:stretch>
            <a:fillRect/>
          </a:stretch>
        </p:blipFill>
        <p:spPr>
          <a:xfrm>
            <a:off x="1330556" y="572135"/>
            <a:ext cx="5617210" cy="2730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Изображение 3" descr="зображення_viber_2025-12-15_14-45-51-894"/>
          <p:cNvPicPr>
            <a:picLocks noChangeAspect="1"/>
          </p:cNvPicPr>
          <p:nvPr/>
        </p:nvPicPr>
        <p:blipFill>
          <a:blip r:embed="rId2"/>
          <a:srcRect t="15848" b="12849"/>
          <a:stretch>
            <a:fillRect/>
          </a:stretch>
        </p:blipFill>
        <p:spPr>
          <a:xfrm>
            <a:off x="184208" y="2862580"/>
            <a:ext cx="5420995" cy="2174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Изображение 4" descr="зображення_viber_2025-12-15_14-45-52-394"/>
          <p:cNvPicPr>
            <a:picLocks noChangeAspect="1"/>
          </p:cNvPicPr>
          <p:nvPr/>
        </p:nvPicPr>
        <p:blipFill>
          <a:blip r:embed="rId3"/>
          <a:srcRect t="16215" b="14310"/>
          <a:stretch>
            <a:fillRect/>
          </a:stretch>
        </p:blipFill>
        <p:spPr>
          <a:xfrm>
            <a:off x="7254991" y="561975"/>
            <a:ext cx="4629150" cy="1806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Изображение 5" descr="зображення_viber_2025-12-15_14-45-52-56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7766" y="2336945"/>
            <a:ext cx="4846955" cy="27266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Изображение 7" descr="зображення_viber_2025-12-15_14-45-52-753"/>
          <p:cNvPicPr>
            <a:picLocks noChangeAspect="1"/>
          </p:cNvPicPr>
          <p:nvPr/>
        </p:nvPicPr>
        <p:blipFill>
          <a:blip r:embed="rId5"/>
          <a:srcRect t="10780" b="14726"/>
          <a:stretch>
            <a:fillRect/>
          </a:stretch>
        </p:blipFill>
        <p:spPr>
          <a:xfrm>
            <a:off x="7282180" y="4838700"/>
            <a:ext cx="4691380" cy="1965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Изображение 8" descr="зображення_viber_2025-12-15_14-45-52-9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2903" y="4838065"/>
            <a:ext cx="5435600" cy="2012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Всесвітній день доброти </a:t>
            </a:r>
            <a:endParaRPr lang="uk-UA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Изображение 298" descr="IMG_268"/>
          <p:cNvPicPr>
            <a:picLocks noGrp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93594" y="982632"/>
            <a:ext cx="2286000" cy="2857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Изображение 299" descr="IMG_269"/>
          <p:cNvPicPr/>
          <p:nvPr/>
        </p:nvPicPr>
        <p:blipFill>
          <a:blip r:embed="rId2"/>
          <a:stretch>
            <a:fillRect/>
          </a:stretch>
        </p:blipFill>
        <p:spPr>
          <a:xfrm>
            <a:off x="6926406" y="956410"/>
            <a:ext cx="2286000" cy="2857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Изображение 300" descr="IMG_270"/>
          <p:cNvPicPr/>
          <p:nvPr/>
        </p:nvPicPr>
        <p:blipFill>
          <a:blip r:embed="rId3"/>
          <a:stretch>
            <a:fillRect/>
          </a:stretch>
        </p:blipFill>
        <p:spPr>
          <a:xfrm>
            <a:off x="3810000" y="837102"/>
            <a:ext cx="2286000" cy="2857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Изображение 302" descr="IMG_272"/>
          <p:cNvPicPr/>
          <p:nvPr/>
        </p:nvPicPr>
        <p:blipFill>
          <a:blip r:embed="rId4"/>
          <a:stretch>
            <a:fillRect/>
          </a:stretch>
        </p:blipFill>
        <p:spPr>
          <a:xfrm>
            <a:off x="122094" y="3885849"/>
            <a:ext cx="2857500" cy="1609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Изображение 301" descr="IMG_271"/>
          <p:cNvPicPr/>
          <p:nvPr/>
        </p:nvPicPr>
        <p:blipFill>
          <a:blip r:embed="rId5"/>
          <a:stretch>
            <a:fillRect/>
          </a:stretch>
        </p:blipFill>
        <p:spPr>
          <a:xfrm>
            <a:off x="9615805" y="1501775"/>
            <a:ext cx="2325370" cy="32696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Изображение 307" descr="IMG_277"/>
          <p:cNvPicPr/>
          <p:nvPr/>
        </p:nvPicPr>
        <p:blipFill>
          <a:blip r:embed="rId6"/>
          <a:stretch>
            <a:fillRect/>
          </a:stretch>
        </p:blipFill>
        <p:spPr>
          <a:xfrm>
            <a:off x="3238777" y="3694602"/>
            <a:ext cx="2857500" cy="1609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Изображение 306" descr="IMG_276"/>
          <p:cNvPicPr/>
          <p:nvPr/>
        </p:nvPicPr>
        <p:blipFill>
          <a:blip r:embed="rId7"/>
          <a:stretch>
            <a:fillRect/>
          </a:stretch>
        </p:blipFill>
        <p:spPr>
          <a:xfrm>
            <a:off x="6758093" y="3747160"/>
            <a:ext cx="2857500" cy="152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Изображение 305" descr="IMG_275"/>
          <p:cNvPicPr/>
          <p:nvPr/>
        </p:nvPicPr>
        <p:blipFill>
          <a:blip r:embed="rId8"/>
          <a:stretch>
            <a:fillRect/>
          </a:stretch>
        </p:blipFill>
        <p:spPr>
          <a:xfrm>
            <a:off x="1971675" y="5304155"/>
            <a:ext cx="3124835" cy="1419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Изображение 304" descr="IMG_274"/>
          <p:cNvPicPr/>
          <p:nvPr/>
        </p:nvPicPr>
        <p:blipFill>
          <a:blip r:embed="rId9"/>
          <a:stretch>
            <a:fillRect/>
          </a:stretch>
        </p:blipFill>
        <p:spPr>
          <a:xfrm>
            <a:off x="5397922" y="5178231"/>
            <a:ext cx="2857500" cy="1609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Изображение 303" descr="IMG_273"/>
          <p:cNvPicPr/>
          <p:nvPr/>
        </p:nvPicPr>
        <p:blipFill>
          <a:blip r:embed="rId10"/>
          <a:stretch>
            <a:fillRect/>
          </a:stretch>
        </p:blipFill>
        <p:spPr>
          <a:xfrm>
            <a:off x="8848659" y="5111753"/>
            <a:ext cx="2857500" cy="1609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День захисту дітей</a:t>
            </a:r>
            <a:endParaRPr lang="uk-UA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Изображение 340" descr="IMG_258"/>
          <p:cNvPicPr>
            <a:picLocks noGrp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43840" y="1035771"/>
            <a:ext cx="3546764" cy="1848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Изображение 341" descr="IMG_259"/>
          <p:cNvPicPr/>
          <p:nvPr/>
        </p:nvPicPr>
        <p:blipFill>
          <a:blip r:embed="rId2"/>
          <a:stretch>
            <a:fillRect/>
          </a:stretch>
        </p:blipFill>
        <p:spPr>
          <a:xfrm>
            <a:off x="4041024" y="2778572"/>
            <a:ext cx="3534641" cy="19977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Изображение 342" descr="IMG_260"/>
          <p:cNvPicPr/>
          <p:nvPr/>
        </p:nvPicPr>
        <p:blipFill>
          <a:blip r:embed="rId3"/>
          <a:stretch>
            <a:fillRect/>
          </a:stretch>
        </p:blipFill>
        <p:spPr>
          <a:xfrm>
            <a:off x="8660651" y="1133458"/>
            <a:ext cx="3479222" cy="19312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Изображение 343" descr="IMG_261"/>
          <p:cNvPicPr/>
          <p:nvPr/>
        </p:nvPicPr>
        <p:blipFill>
          <a:blip r:embed="rId4"/>
          <a:stretch>
            <a:fillRect/>
          </a:stretch>
        </p:blipFill>
        <p:spPr>
          <a:xfrm>
            <a:off x="8447462" y="4878200"/>
            <a:ext cx="3270193" cy="17886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Изображение 344" descr="IMG_262"/>
          <p:cNvPicPr/>
          <p:nvPr/>
        </p:nvPicPr>
        <p:blipFill>
          <a:blip r:embed="rId5"/>
          <a:stretch>
            <a:fillRect/>
          </a:stretch>
        </p:blipFill>
        <p:spPr>
          <a:xfrm>
            <a:off x="243840" y="3099276"/>
            <a:ext cx="3307944" cy="157195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Изображение 345" descr="IMG_263"/>
          <p:cNvPicPr/>
          <p:nvPr/>
        </p:nvPicPr>
        <p:blipFill>
          <a:blip r:embed="rId6"/>
          <a:stretch>
            <a:fillRect/>
          </a:stretch>
        </p:blipFill>
        <p:spPr>
          <a:xfrm>
            <a:off x="1330036" y="4776310"/>
            <a:ext cx="3497408" cy="20816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Изображение 346" descr="IMG_264"/>
          <p:cNvPicPr/>
          <p:nvPr/>
        </p:nvPicPr>
        <p:blipFill>
          <a:blip r:embed="rId7"/>
          <a:stretch>
            <a:fillRect/>
          </a:stretch>
        </p:blipFill>
        <p:spPr>
          <a:xfrm>
            <a:off x="8722735" y="3166585"/>
            <a:ext cx="2857500" cy="1609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Изображение 349" descr="IMG_267"/>
          <p:cNvPicPr/>
          <p:nvPr/>
        </p:nvPicPr>
        <p:blipFill>
          <a:blip r:embed="rId8"/>
          <a:stretch>
            <a:fillRect/>
          </a:stretch>
        </p:blipFill>
        <p:spPr>
          <a:xfrm>
            <a:off x="4504546" y="1035771"/>
            <a:ext cx="2857500" cy="1609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Изображение 353" descr="IMG_271"/>
          <p:cNvPicPr/>
          <p:nvPr/>
        </p:nvPicPr>
        <p:blipFill>
          <a:blip r:embed="rId9"/>
          <a:stretch>
            <a:fillRect/>
          </a:stretch>
        </p:blipFill>
        <p:spPr>
          <a:xfrm>
            <a:off x="7097941" y="4671234"/>
            <a:ext cx="1302414" cy="20816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Изображение 354" descr="IMG_272"/>
          <p:cNvPicPr/>
          <p:nvPr/>
        </p:nvPicPr>
        <p:blipFill>
          <a:blip r:embed="rId10"/>
          <a:stretch>
            <a:fillRect/>
          </a:stretch>
        </p:blipFill>
        <p:spPr>
          <a:xfrm>
            <a:off x="4838960" y="4865603"/>
            <a:ext cx="1341811" cy="18696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Изображение 352" descr="IMG_270"/>
          <p:cNvPicPr/>
          <p:nvPr/>
        </p:nvPicPr>
        <p:blipFill>
          <a:blip r:embed="rId11"/>
          <a:stretch>
            <a:fillRect/>
          </a:stretch>
        </p:blipFill>
        <p:spPr>
          <a:xfrm>
            <a:off x="35067" y="4805160"/>
            <a:ext cx="1362507" cy="1861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Изображение 351" descr="IMG_269"/>
          <p:cNvPicPr/>
          <p:nvPr/>
        </p:nvPicPr>
        <p:blipFill>
          <a:blip r:embed="rId12"/>
          <a:stretch>
            <a:fillRect/>
          </a:stretch>
        </p:blipFill>
        <p:spPr>
          <a:xfrm>
            <a:off x="7627622" y="3064891"/>
            <a:ext cx="1301371" cy="1856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Изображение 347" descr="IMG_265"/>
          <p:cNvPicPr/>
          <p:nvPr/>
        </p:nvPicPr>
        <p:blipFill>
          <a:blip r:embed="rId13"/>
          <a:stretch>
            <a:fillRect/>
          </a:stretch>
        </p:blipFill>
        <p:spPr>
          <a:xfrm>
            <a:off x="7309744" y="908695"/>
            <a:ext cx="1334716" cy="1902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Изображение 350" descr="IMG_268"/>
          <p:cNvPicPr/>
          <p:nvPr/>
        </p:nvPicPr>
        <p:blipFill>
          <a:blip r:embed="rId14"/>
          <a:stretch>
            <a:fillRect/>
          </a:stretch>
        </p:blipFill>
        <p:spPr>
          <a:xfrm>
            <a:off x="3725529" y="956979"/>
            <a:ext cx="1068795" cy="20063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Изображение 348" descr="IMG_266"/>
          <p:cNvPicPr/>
          <p:nvPr/>
        </p:nvPicPr>
        <p:blipFill>
          <a:blip r:embed="rId15"/>
          <a:stretch>
            <a:fillRect/>
          </a:stretch>
        </p:blipFill>
        <p:spPr>
          <a:xfrm>
            <a:off x="6130336" y="4937918"/>
            <a:ext cx="1160232" cy="1758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0581" y="113665"/>
            <a:ext cx="5432425" cy="601980"/>
          </a:xfrm>
        </p:spPr>
        <p:txBody>
          <a:bodyPr>
            <a:normAutofit fontScale="90000"/>
          </a:bodyPr>
          <a:lstStyle/>
          <a:p>
            <a:r>
              <a:rPr lang="uk-UA" altLang="ru-RU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День Гідності і Свободи</a:t>
            </a:r>
            <a:endParaRPr lang="uk-UA" altLang="ru-RU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Замещающее содержимое 3" descr="зображення_viber_2025-12-15_14-47-19-968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432560" y="3841115"/>
            <a:ext cx="4968875" cy="27412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Изображение 4" descr="зображення_viber_2025-12-15_14-47-20-15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0660" y="95885"/>
            <a:ext cx="4269740" cy="2270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Изображение 6" descr="зображення_viber_2025-12-15_14-47-20-69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5355" y="4450080"/>
            <a:ext cx="4280535" cy="2407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Изображение 8" descr="зображення_viber_2025-12-15_14-47-21-420"/>
          <p:cNvPicPr>
            <a:picLocks noChangeAspect="1"/>
          </p:cNvPicPr>
          <p:nvPr/>
        </p:nvPicPr>
        <p:blipFill>
          <a:blip r:embed="rId4"/>
          <a:srcRect t="9821" b="7214"/>
          <a:stretch>
            <a:fillRect/>
          </a:stretch>
        </p:blipFill>
        <p:spPr>
          <a:xfrm>
            <a:off x="6917690" y="2296795"/>
            <a:ext cx="4850765" cy="2263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Изображение 10" descr="зображення_viber_2025-12-15_14-47-21-79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1066165"/>
            <a:ext cx="5119370" cy="2675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uk-UA" altLang="ru-RU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Програмне забезпечення</a:t>
            </a:r>
            <a:endParaRPr lang="uk-UA" altLang="ru-RU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1" name="Замещающее содержимое 100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23850" y="2310765"/>
            <a:ext cx="4333875" cy="38290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Заголовок 1"/>
          <p:cNvSpPr>
            <a:spLocks noGrp="1"/>
          </p:cNvSpPr>
          <p:nvPr/>
        </p:nvSpPr>
        <p:spPr>
          <a:xfrm>
            <a:off x="323850" y="1295400"/>
            <a:ext cx="4770755" cy="58293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uk-UA" altLang="ru-RU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Інваріантна складова</a:t>
            </a:r>
            <a:endParaRPr lang="uk-UA" altLang="ru-RU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02" name="Изображение 101"/>
          <p:cNvPicPr/>
          <p:nvPr/>
        </p:nvPicPr>
        <p:blipFill>
          <a:blip r:embed="rId2"/>
          <a:stretch>
            <a:fillRect/>
          </a:stretch>
        </p:blipFill>
        <p:spPr>
          <a:xfrm>
            <a:off x="7705090" y="1781175"/>
            <a:ext cx="2018665" cy="2651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" name="Изображение 102"/>
          <p:cNvPicPr/>
          <p:nvPr/>
        </p:nvPicPr>
        <p:blipFill>
          <a:blip r:embed="rId3"/>
          <a:stretch>
            <a:fillRect/>
          </a:stretch>
        </p:blipFill>
        <p:spPr>
          <a:xfrm>
            <a:off x="9879965" y="2310765"/>
            <a:ext cx="2145665" cy="32378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Изображение 4" descr="be0acc474dc68f486028735bfe66d7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6720" y="1764030"/>
            <a:ext cx="1925955" cy="2742565"/>
          </a:xfrm>
          <a:prstGeom prst="rect">
            <a:avLst/>
          </a:prstGeom>
        </p:spPr>
      </p:pic>
      <p:sp>
        <p:nvSpPr>
          <p:cNvPr id="3" name="Заголовок 1"/>
          <p:cNvSpPr>
            <a:spLocks noGrp="1"/>
          </p:cNvSpPr>
          <p:nvPr/>
        </p:nvSpPr>
        <p:spPr>
          <a:xfrm>
            <a:off x="6284595" y="1081405"/>
            <a:ext cx="4770755" cy="58293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uk-UA" altLang="ru-RU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Варіативна складова</a:t>
            </a:r>
            <a:endParaRPr lang="uk-UA" altLang="ru-RU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Изображение 5" descr="480586783_942537994662521_225379498493364378_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9855" y="4549140"/>
            <a:ext cx="3340100" cy="2199005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Изображение 10" descr="img_918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53363" y="2834004"/>
            <a:ext cx="2884170" cy="2098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8599" y="952"/>
            <a:ext cx="10515600" cy="823595"/>
          </a:xfrm>
        </p:spPr>
        <p:txBody>
          <a:bodyPr/>
          <a:lstStyle/>
          <a:p>
            <a:r>
              <a:rPr lang="uk-UA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День Збройних сил України</a:t>
            </a:r>
            <a:endParaRPr lang="uk-UA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Изображение 2" descr="0-02-05-21f86326282b0d3cfa2448069dbb2819fafdf321fa3da40d3333cbdcf9ddadd6_6f61768bb26eb066"/>
          <p:cNvPicPr>
            <a:picLocks noChangeAspect="1"/>
          </p:cNvPicPr>
          <p:nvPr/>
        </p:nvPicPr>
        <p:blipFill>
          <a:blip r:embed="rId2"/>
          <a:srcRect l="5067" t="13289" b="15232"/>
          <a:stretch>
            <a:fillRect/>
          </a:stretch>
        </p:blipFill>
        <p:spPr>
          <a:xfrm>
            <a:off x="213360" y="795655"/>
            <a:ext cx="5149215" cy="2181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Изображение 4" descr="img_9292-1"/>
          <p:cNvPicPr>
            <a:picLocks noChangeAspect="1"/>
          </p:cNvPicPr>
          <p:nvPr/>
        </p:nvPicPr>
        <p:blipFill>
          <a:blip r:embed="rId3"/>
          <a:srcRect t="22226" b="25391"/>
          <a:stretch>
            <a:fillRect/>
          </a:stretch>
        </p:blipFill>
        <p:spPr>
          <a:xfrm>
            <a:off x="5732722" y="855504"/>
            <a:ext cx="6063615" cy="1786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4"/>
          <a:srcRect t="19251" b="14768"/>
          <a:stretch>
            <a:fillRect/>
          </a:stretch>
        </p:blipFill>
        <p:spPr>
          <a:xfrm>
            <a:off x="381867" y="3117359"/>
            <a:ext cx="4883150" cy="1812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Изображение 8" descr="img_9305"/>
          <p:cNvPicPr>
            <a:picLocks noChangeAspect="1"/>
          </p:cNvPicPr>
          <p:nvPr/>
        </p:nvPicPr>
        <p:blipFill>
          <a:blip r:embed="rId5"/>
          <a:srcRect t="14892" b="19161"/>
          <a:stretch>
            <a:fillRect/>
          </a:stretch>
        </p:blipFill>
        <p:spPr>
          <a:xfrm>
            <a:off x="7585018" y="2834004"/>
            <a:ext cx="4551045" cy="1687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6"/>
          <a:srcRect t="19437" b="20166"/>
          <a:stretch>
            <a:fillRect/>
          </a:stretch>
        </p:blipFill>
        <p:spPr>
          <a:xfrm>
            <a:off x="4394632" y="5075555"/>
            <a:ext cx="4577715" cy="1553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Изображение 10" descr="img_9296-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25080" y="3926840"/>
            <a:ext cx="1948180" cy="259778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5335" y="230505"/>
            <a:ext cx="10515600" cy="545465"/>
          </a:xfrm>
        </p:spPr>
        <p:txBody>
          <a:bodyPr>
            <a:normAutofit fontScale="90000"/>
          </a:bodyPr>
          <a:lstStyle/>
          <a:p>
            <a:r>
              <a:rPr lang="uk-UA" altLang="ru-RU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Вітальні листівки для Захисників</a:t>
            </a:r>
            <a:endParaRPr lang="uk-UA" altLang="ru-RU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Изображение 3" descr="img_9284-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1090" y="230505"/>
            <a:ext cx="2094230" cy="279336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Изображение 4" descr="img_9287-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635" y="445770"/>
            <a:ext cx="1416050" cy="306705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Изображение 5" descr="img_929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5920" y="3688715"/>
            <a:ext cx="2300605" cy="306832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Изображение 6" descr="img_9291-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1795" y="3023870"/>
            <a:ext cx="1804035" cy="240538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Изображение 8" descr="img_9304-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6650" y="904875"/>
            <a:ext cx="1860550" cy="329565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Изображение 7" descr="img_9294-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17235" y="3743325"/>
            <a:ext cx="1654810" cy="294386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Изображение 9" descr="img_9309-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81195" y="904875"/>
            <a:ext cx="1557020" cy="311467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2" name="Изображение 11" descr="img_9298-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15515" y="904875"/>
            <a:ext cx="2087245" cy="278384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3" name="Изображение 12" descr="img_9299-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49345" y="3869055"/>
            <a:ext cx="2070100" cy="276098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4" name="Изображение 13" descr="img_9301-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7165" y="1042035"/>
            <a:ext cx="1859915" cy="247078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5" name="Изображение 14" descr="зображення_viber_2025-12-15_14-47-19-43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7165" y="3608070"/>
            <a:ext cx="1731645" cy="307911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6" name="Изображение 15" descr="зображення_viber_2025-12-15_14-47-19-75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633710" y="3926840"/>
            <a:ext cx="1558290" cy="2760345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Изображение 8" descr="зображення_viber_2026-01-08_09-19-04-18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79385" y="344805"/>
            <a:ext cx="4412615" cy="330962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01295"/>
            <a:ext cx="10515600" cy="566420"/>
          </a:xfrm>
        </p:spPr>
        <p:txBody>
          <a:bodyPr>
            <a:normAutofit fontScale="90000"/>
          </a:bodyPr>
          <a:lstStyle/>
          <a:p>
            <a:r>
              <a:rPr lang="uk-UA" altLang="ru-RU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Волонтерська діяльність</a:t>
            </a:r>
            <a:endParaRPr lang="uk-UA" altLang="ru-RU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" name="Изображение 4" descr="DSC_106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4765" y="4087495"/>
            <a:ext cx="4062095" cy="271081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Изображение 6" descr="DSC_008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85" y="3747135"/>
            <a:ext cx="3674745" cy="245300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1" name="Изображение 10" descr="DSC_106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1195" y="4193540"/>
            <a:ext cx="3992245" cy="266446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Изображение 3" descr="зображення_viber_2025-12-08_15-06-08-85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0335" y="971550"/>
            <a:ext cx="3448685" cy="258762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Изображение 5" descr="IMG_20251205_113928_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920" y="971550"/>
            <a:ext cx="3620135" cy="268287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Изображение 7" descr="зображення_viber_2026-05-21_12-06-41-8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1065" y="2545715"/>
            <a:ext cx="2804795" cy="2104390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09" y="76200"/>
            <a:ext cx="10515600" cy="770255"/>
          </a:xfrm>
        </p:spPr>
        <p:txBody>
          <a:bodyPr/>
          <a:lstStyle/>
          <a:p>
            <a:r>
              <a:rPr lang="uk-UA" altLang="ru-RU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Акція до Дня Захисників і Захисниць України</a:t>
            </a:r>
            <a:endParaRPr lang="uk-UA" altLang="ru-RU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Изображение 3" descr="IMG_20250926_10072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79925" y="846455"/>
            <a:ext cx="2214880" cy="295338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Изображение 4" descr="IMG_20250926_0951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530" y="4092575"/>
            <a:ext cx="2036445" cy="271589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Изображение 7" descr="IMG_20250926_1132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2405" y="4142105"/>
            <a:ext cx="3554730" cy="266636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Изображение 8" descr="IMG_20250926_1136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6970" y="3639820"/>
            <a:ext cx="2451735" cy="326898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5" name="Изображение 14" descr="IMG_20250929_0908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1660" y="846455"/>
            <a:ext cx="4911090" cy="368363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Изображение 2" descr="IMG_20250926_11360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135" y="3514725"/>
            <a:ext cx="2469515" cy="3293745"/>
          </a:xfrm>
          <a:prstGeom prst="rect">
            <a:avLst/>
          </a:prstGeom>
        </p:spPr>
      </p:pic>
      <p:pic>
        <p:nvPicPr>
          <p:cNvPr id="6" name="Изображение 5" descr="IMG_20250926_10205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3860" y="787400"/>
            <a:ext cx="2478405" cy="3305810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17" y="71466"/>
            <a:ext cx="11587480" cy="671830"/>
          </a:xfrm>
        </p:spPr>
        <p:txBody>
          <a:bodyPr>
            <a:normAutofit fontScale="90000"/>
          </a:bodyPr>
          <a:lstStyle/>
          <a:p>
            <a:r>
              <a:rPr lang="uk-UA" altLang="ru-RU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Акція “Привітай воїна ЗСУ з Днем Святого Миколая”</a:t>
            </a:r>
            <a:endParaRPr lang="uk-UA" altLang="ru-RU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Изображение 3" descr="зображення_viber_2025-12-08_15-06-08-93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00880" y="3553460"/>
            <a:ext cx="4232910" cy="3175000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Изображение 4" descr="зображення_viber_2025-12-08_15-08-51-518"/>
          <p:cNvPicPr>
            <a:picLocks noChangeAspect="1"/>
          </p:cNvPicPr>
          <p:nvPr/>
        </p:nvPicPr>
        <p:blipFill>
          <a:blip r:embed="rId2"/>
          <a:srcRect t="4945"/>
          <a:stretch>
            <a:fillRect/>
          </a:stretch>
        </p:blipFill>
        <p:spPr>
          <a:xfrm>
            <a:off x="8783320" y="808990"/>
            <a:ext cx="3167380" cy="4015740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7" name="Изображение 6" descr="зображення_viber_2025-12-08_15-06-09-06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4415" y="967105"/>
            <a:ext cx="3525520" cy="2644140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8" name="Изображение 7" descr="зображення_viber_2025-12-08_15-06-09-0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805" y="967740"/>
            <a:ext cx="4156075" cy="3117215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9" name="Изображение 8" descr="зображення_viber_2025-12-08_15-06-09-1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1265" y="4454525"/>
            <a:ext cx="3031490" cy="2273935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" name="Изображение 5" descr="зображення_viber_2025-12-08_15-06-08-69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380" y="3669665"/>
            <a:ext cx="4077970" cy="3058795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uk-UA" altLang="ru-RU"/>
              <a:t>Великодній кошик для воїнів ЗСУ</a:t>
            </a:r>
            <a:endParaRPr lang="uk-UA" altLang="ru-RU"/>
          </a:p>
        </p:txBody>
      </p:sp>
      <p:pic>
        <p:nvPicPr>
          <p:cNvPr id="4" name="Изображение 3" descr="зображення_viber_2026-05-21_12-06-38-58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7185" y="979170"/>
            <a:ext cx="4180205" cy="557403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Изображение 4" descr="зображення_viber_2026-05-21_12-07-13-0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8050" y="950595"/>
            <a:ext cx="4200525" cy="315087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Изображение 5" descr="зображення_viber_2026-05-21_12-06-41-8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3155" y="4204970"/>
            <a:ext cx="3394075" cy="254571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Изображение 6" descr="зображення_viber_2026-05-21_12-06-55-99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0810" y="1456055"/>
            <a:ext cx="3017520" cy="226314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Изображение 7" descr="зображення_viber_2026-05-21_12-06-48-76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5057775" y="4204970"/>
            <a:ext cx="3422015" cy="2566670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82905" y="72621"/>
            <a:ext cx="10515600" cy="763905"/>
          </a:xfrm>
        </p:spPr>
        <p:txBody>
          <a:bodyPr/>
          <a:lstStyle/>
          <a:p>
            <a:r>
              <a:rPr lang="uk-UA" altLang="ru-RU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Плетіння маскувальних сіток</a:t>
            </a:r>
            <a:endParaRPr lang="uk-UA" altLang="ru-RU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" name="Изображение 1" descr="зображення_viber_2025-12-16_16-13-47-69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65910" y="1009650"/>
            <a:ext cx="4090670" cy="306832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Изображение 2" descr="зображення_viber_2025-12-16_16-13-47-7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485" y="670560"/>
            <a:ext cx="5232400" cy="39243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Изображение 4" descr="зображення_viber_2025-12-16_16-13-49-9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905" y="4077970"/>
            <a:ext cx="3564255" cy="267335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Изображение 5" descr="зображення_viber_2025-12-16_16-13-49-98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6005" y="4251960"/>
            <a:ext cx="3332480" cy="249936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Изображение 7" descr="зображення_viber_2025-12-16_16-13-47-37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2440" y="3988435"/>
            <a:ext cx="3825240" cy="2869565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5103" y="77947"/>
            <a:ext cx="10515600" cy="625475"/>
          </a:xfrm>
        </p:spPr>
        <p:txBody>
          <a:bodyPr>
            <a:normAutofit fontScale="90000"/>
          </a:bodyPr>
          <a:lstStyle/>
          <a:p>
            <a:r>
              <a:rPr lang="uk-UA" altLang="ru-RU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В’язання </a:t>
            </a:r>
            <a:r>
              <a:rPr lang="uk-UA" altLang="ru-RU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шкарпетків</a:t>
            </a:r>
            <a:r>
              <a:rPr lang="uk-UA" altLang="ru-RU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та килимків</a:t>
            </a:r>
            <a:endParaRPr lang="uk-UA" altLang="ru-RU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6" name="Изображение 5" descr="DSC_076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5037" y="990600"/>
            <a:ext cx="4447117" cy="2967990"/>
          </a:xfrm>
          <a:prstGeom prst="rect">
            <a:avLst/>
          </a:prstGeom>
        </p:spPr>
      </p:pic>
      <p:pic>
        <p:nvPicPr>
          <p:cNvPr id="10" name="Изображение 9" descr="DSC_079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5789" y="533400"/>
            <a:ext cx="4619625" cy="3082925"/>
          </a:xfrm>
          <a:prstGeom prst="rect">
            <a:avLst/>
          </a:prstGeom>
        </p:spPr>
      </p:pic>
      <p:pic>
        <p:nvPicPr>
          <p:cNvPr id="11" name="Изображение 10" descr="DSC_01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989" y="3784389"/>
            <a:ext cx="4138295" cy="2761615"/>
          </a:xfrm>
          <a:prstGeom prst="rect">
            <a:avLst/>
          </a:prstGeom>
        </p:spPr>
      </p:pic>
      <p:pic>
        <p:nvPicPr>
          <p:cNvPr id="12" name="Изображение 11" descr="DSC_079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793192" y="1374140"/>
            <a:ext cx="2731770" cy="1823085"/>
          </a:xfrm>
          <a:prstGeom prst="rect">
            <a:avLst/>
          </a:prstGeom>
        </p:spPr>
      </p:pic>
      <p:pic>
        <p:nvPicPr>
          <p:cNvPr id="3" name="Изображение 2" descr="DSC_020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7600" y="3937000"/>
            <a:ext cx="3738033" cy="2494703"/>
          </a:xfrm>
          <a:prstGeom prst="rect">
            <a:avLst/>
          </a:prstGeom>
        </p:spPr>
      </p:pic>
      <p:pic>
        <p:nvPicPr>
          <p:cNvPr id="5" name="Изображение 4" descr="DSC_008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2000" y="3581400"/>
            <a:ext cx="4652010" cy="3104303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8" name="Freeform 48"/>
          <p:cNvSpPr/>
          <p:nvPr/>
        </p:nvSpPr>
        <p:spPr>
          <a:xfrm>
            <a:off x="3444240" y="2550160"/>
            <a:ext cx="4260850" cy="3651250"/>
          </a:xfrm>
          <a:custGeom>
            <a:avLst/>
            <a:gdLst/>
            <a:ahLst/>
            <a:cxnLst/>
            <a:rect l="l" t="t" r="r" b="b"/>
            <a:pathLst>
              <a:path w="7566749" h="6053399">
                <a:moveTo>
                  <a:pt x="0" y="0"/>
                </a:moveTo>
                <a:lnTo>
                  <a:pt x="7566749" y="0"/>
                </a:lnTo>
                <a:lnTo>
                  <a:pt x="7566749" y="6053399"/>
                </a:lnTo>
                <a:lnTo>
                  <a:pt x="0" y="6053399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p>
            <a:endParaRPr lang="uk-UA"/>
          </a:p>
        </p:txBody>
      </p:sp>
      <p:sp>
        <p:nvSpPr>
          <p:cNvPr id="4" name="Заголовок 1"/>
          <p:cNvSpPr>
            <a:spLocks noGrp="1"/>
          </p:cNvSpPr>
          <p:nvPr/>
        </p:nvSpPr>
        <p:spPr>
          <a:xfrm>
            <a:off x="1972310" y="1011555"/>
            <a:ext cx="7079615" cy="130048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uk-UA" altLang="ru-RU" sz="72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Дякую за увагу!</a:t>
            </a:r>
            <a:endParaRPr lang="uk-UA" altLang="ru-RU" sz="72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uk-UA" altLang="ru-RU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Онлайн-заняття за програмою “Дитина”</a:t>
            </a:r>
            <a:endParaRPr lang="uk-UA" altLang="ru-RU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Изображение 3" descr="зображення_viber_2026-04-28_10-05-48-263"/>
          <p:cNvPicPr>
            <a:picLocks noChangeAspect="1"/>
          </p:cNvPicPr>
          <p:nvPr/>
        </p:nvPicPr>
        <p:blipFill>
          <a:blip r:embed="rId1"/>
          <a:srcRect l="8806" t="14149" b="14109"/>
          <a:stretch>
            <a:fillRect/>
          </a:stretch>
        </p:blipFill>
        <p:spPr>
          <a:xfrm>
            <a:off x="76200" y="773430"/>
            <a:ext cx="5063490" cy="2240915"/>
          </a:xfrm>
          <a:prstGeom prst="rect">
            <a:avLst/>
          </a:prstGeom>
        </p:spPr>
      </p:pic>
      <p:pic>
        <p:nvPicPr>
          <p:cNvPr id="6" name="Изображение 5" descr="зображення_viber_2026-05-11_10-51-55-906"/>
          <p:cNvPicPr>
            <a:picLocks noChangeAspect="1"/>
          </p:cNvPicPr>
          <p:nvPr/>
        </p:nvPicPr>
        <p:blipFill>
          <a:blip r:embed="rId2"/>
          <a:srcRect t="5746" b="14044"/>
          <a:stretch>
            <a:fillRect/>
          </a:stretch>
        </p:blipFill>
        <p:spPr>
          <a:xfrm>
            <a:off x="1294130" y="3014345"/>
            <a:ext cx="4285615" cy="1933575"/>
          </a:xfrm>
          <a:prstGeom prst="rect">
            <a:avLst/>
          </a:prstGeom>
        </p:spPr>
      </p:pic>
      <p:pic>
        <p:nvPicPr>
          <p:cNvPr id="7" name="Изображение 6" descr="зображення_viber_2026-05-12_10-25-25-623"/>
          <p:cNvPicPr>
            <a:picLocks noChangeAspect="1"/>
          </p:cNvPicPr>
          <p:nvPr/>
        </p:nvPicPr>
        <p:blipFill>
          <a:blip r:embed="rId3"/>
          <a:srcRect t="11660" b="7609"/>
          <a:stretch>
            <a:fillRect/>
          </a:stretch>
        </p:blipFill>
        <p:spPr>
          <a:xfrm>
            <a:off x="6494780" y="2925445"/>
            <a:ext cx="4820920" cy="2189480"/>
          </a:xfrm>
          <a:prstGeom prst="rect">
            <a:avLst/>
          </a:prstGeom>
        </p:spPr>
      </p:pic>
      <p:pic>
        <p:nvPicPr>
          <p:cNvPr id="8" name="Изображение 7" descr="зображення_viber_2026-05-06_11-10-44-934"/>
          <p:cNvPicPr>
            <a:picLocks noChangeAspect="1"/>
          </p:cNvPicPr>
          <p:nvPr/>
        </p:nvPicPr>
        <p:blipFill>
          <a:blip r:embed="rId4"/>
          <a:srcRect l="10859" t="10108" b="22535"/>
          <a:stretch>
            <a:fillRect/>
          </a:stretch>
        </p:blipFill>
        <p:spPr>
          <a:xfrm>
            <a:off x="76200" y="4907915"/>
            <a:ext cx="4323715" cy="1838325"/>
          </a:xfrm>
          <a:prstGeom prst="rect">
            <a:avLst/>
          </a:prstGeom>
        </p:spPr>
      </p:pic>
      <p:pic>
        <p:nvPicPr>
          <p:cNvPr id="9" name="Изображение 8" descr="зображення_viber_2026-05-12_10-45-58-495"/>
          <p:cNvPicPr>
            <a:picLocks noChangeAspect="1"/>
          </p:cNvPicPr>
          <p:nvPr/>
        </p:nvPicPr>
        <p:blipFill>
          <a:blip r:embed="rId5"/>
          <a:srcRect l="1277" t="18231" b="10503"/>
          <a:stretch>
            <a:fillRect/>
          </a:stretch>
        </p:blipFill>
        <p:spPr>
          <a:xfrm>
            <a:off x="4493260" y="5036820"/>
            <a:ext cx="4329430" cy="1758315"/>
          </a:xfrm>
          <a:prstGeom prst="rect">
            <a:avLst/>
          </a:prstGeom>
        </p:spPr>
      </p:pic>
      <p:pic>
        <p:nvPicPr>
          <p:cNvPr id="10" name="Изображение 9" descr="зображення_viber_2026-05-13_11-29-40-988"/>
          <p:cNvPicPr>
            <a:picLocks noChangeAspect="1"/>
          </p:cNvPicPr>
          <p:nvPr/>
        </p:nvPicPr>
        <p:blipFill>
          <a:blip r:embed="rId6"/>
          <a:srcRect t="17734" b="12337"/>
          <a:stretch>
            <a:fillRect/>
          </a:stretch>
        </p:blipFill>
        <p:spPr>
          <a:xfrm>
            <a:off x="8916035" y="5288280"/>
            <a:ext cx="3447415" cy="1356360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7"/>
          <a:srcRect t="13945" b="10795"/>
          <a:stretch>
            <a:fillRect/>
          </a:stretch>
        </p:blipFill>
        <p:spPr>
          <a:xfrm>
            <a:off x="5522595" y="862330"/>
            <a:ext cx="4872990" cy="206311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uk-UA" altLang="ru-RU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Онлайн-заняття за програмою “Дитина”</a:t>
            </a:r>
            <a:endParaRPr lang="uk-UA" altLang="ru-RU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sym typeface="+mn-ea"/>
            </a:endParaRPr>
          </a:p>
        </p:txBody>
      </p:sp>
      <p:pic>
        <p:nvPicPr>
          <p:cNvPr id="4" name="Изображение 3" descr="зображення_viber_2026-05-07_10-57-42-770"/>
          <p:cNvPicPr>
            <a:picLocks noChangeAspect="1"/>
          </p:cNvPicPr>
          <p:nvPr/>
        </p:nvPicPr>
        <p:blipFill>
          <a:blip r:embed="rId1"/>
          <a:srcRect l="6702" t="14329" r="6215" b="13624"/>
          <a:stretch>
            <a:fillRect/>
          </a:stretch>
        </p:blipFill>
        <p:spPr>
          <a:xfrm>
            <a:off x="500380" y="773430"/>
            <a:ext cx="4311650" cy="20066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Изображение 4" descr="зображення_viber_2026-05-06_10-00-31-813"/>
          <p:cNvPicPr>
            <a:picLocks noChangeAspect="1"/>
          </p:cNvPicPr>
          <p:nvPr/>
        </p:nvPicPr>
        <p:blipFill>
          <a:blip r:embed="rId2"/>
          <a:srcRect l="16120" t="18688" b="6521"/>
          <a:stretch>
            <a:fillRect/>
          </a:stretch>
        </p:blipFill>
        <p:spPr>
          <a:xfrm>
            <a:off x="4812030" y="862965"/>
            <a:ext cx="3357880" cy="168402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Изображение 5" descr="зображення_viber_2026-04-28_10-50-54-928"/>
          <p:cNvPicPr>
            <a:picLocks noChangeAspect="1"/>
          </p:cNvPicPr>
          <p:nvPr/>
        </p:nvPicPr>
        <p:blipFill>
          <a:blip r:embed="rId3"/>
          <a:srcRect t="22380" b="14607"/>
          <a:stretch>
            <a:fillRect/>
          </a:stretch>
        </p:blipFill>
        <p:spPr>
          <a:xfrm>
            <a:off x="609600" y="2687320"/>
            <a:ext cx="5417185" cy="191897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Изображение 6" descr="зображення_viber_2026-04-28_10-55-15-189"/>
          <p:cNvPicPr>
            <a:picLocks noChangeAspect="1"/>
          </p:cNvPicPr>
          <p:nvPr/>
        </p:nvPicPr>
        <p:blipFill>
          <a:blip r:embed="rId4"/>
          <a:srcRect t="10020" b="7546"/>
          <a:stretch>
            <a:fillRect/>
          </a:stretch>
        </p:blipFill>
        <p:spPr>
          <a:xfrm>
            <a:off x="6165850" y="2636520"/>
            <a:ext cx="4518025" cy="209486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Изображение 8" descr="зображення_viber_2026-05-07_10-43-16-5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9350" y="4556760"/>
            <a:ext cx="4090670" cy="230124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Изображение 9" descr="зображення_viber_2026-05-06_11-05-54-147"/>
          <p:cNvPicPr>
            <a:picLocks noChangeAspect="1"/>
          </p:cNvPicPr>
          <p:nvPr/>
        </p:nvPicPr>
        <p:blipFill>
          <a:blip r:embed="rId6"/>
          <a:srcRect l="7860" t="13735" b="5689"/>
          <a:stretch>
            <a:fillRect/>
          </a:stretch>
        </p:blipFill>
        <p:spPr>
          <a:xfrm>
            <a:off x="8060690" y="985520"/>
            <a:ext cx="4111625" cy="202247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1" name="Изображение 10" descr="зображення_viber_2026-05-19_10-49-41-081"/>
          <p:cNvPicPr>
            <a:picLocks noChangeAspect="1"/>
          </p:cNvPicPr>
          <p:nvPr/>
        </p:nvPicPr>
        <p:blipFill>
          <a:blip r:embed="rId7"/>
          <a:srcRect t="14976" b="14369"/>
          <a:stretch>
            <a:fillRect/>
          </a:stretch>
        </p:blipFill>
        <p:spPr>
          <a:xfrm>
            <a:off x="6007100" y="4606290"/>
            <a:ext cx="5663565" cy="2251710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Изображение 6" descr="зображення_viber_2026-05-20_09-57-25-3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89090" y="2279015"/>
            <a:ext cx="4403725" cy="247586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</a:bodyPr>
          <a:p>
            <a:r>
              <a:rPr lang="uk-UA" altLang="ru-RU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Заняття з музики</a:t>
            </a:r>
            <a:endParaRPr lang="uk-UA" altLang="ru-RU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Замещающее содержимое 3" descr="зображення_viber_2026-05-07_11-01-18-430"/>
          <p:cNvPicPr>
            <a:picLocks noChangeAspect="1"/>
          </p:cNvPicPr>
          <p:nvPr>
            <p:ph idx="1"/>
          </p:nvPr>
        </p:nvPicPr>
        <p:blipFill>
          <a:blip r:embed="rId2"/>
          <a:srcRect t="19314" b="13025"/>
          <a:stretch>
            <a:fillRect/>
          </a:stretch>
        </p:blipFill>
        <p:spPr>
          <a:xfrm>
            <a:off x="144145" y="773430"/>
            <a:ext cx="4216400" cy="228727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Изображение 4" descr="зображення_viber_2026-05-20_09-51-17-378"/>
          <p:cNvPicPr>
            <a:picLocks noChangeAspect="1"/>
          </p:cNvPicPr>
          <p:nvPr/>
        </p:nvPicPr>
        <p:blipFill>
          <a:blip r:embed="rId3"/>
          <a:srcRect l="2850" t="2656" r="12483" b="14619"/>
          <a:stretch>
            <a:fillRect/>
          </a:stretch>
        </p:blipFill>
        <p:spPr>
          <a:xfrm>
            <a:off x="4477385" y="313055"/>
            <a:ext cx="4100830" cy="225298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Изображение 5" descr="зображення_viber_2026-05-20_09-57-43-291"/>
          <p:cNvPicPr>
            <a:picLocks noChangeAspect="1"/>
          </p:cNvPicPr>
          <p:nvPr/>
        </p:nvPicPr>
        <p:blipFill>
          <a:blip r:embed="rId4"/>
          <a:srcRect t="5857" r="10531" b="16232"/>
          <a:stretch>
            <a:fillRect/>
          </a:stretch>
        </p:blipFill>
        <p:spPr>
          <a:xfrm>
            <a:off x="1085850" y="2566035"/>
            <a:ext cx="4909185" cy="240347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Изображение 7" descr="зображення_viber_2026-05-20_09-52-14-047"/>
          <p:cNvPicPr>
            <a:picLocks noChangeAspect="1"/>
          </p:cNvPicPr>
          <p:nvPr/>
        </p:nvPicPr>
        <p:blipFill>
          <a:blip r:embed="rId5"/>
          <a:srcRect t="13381" r="11426" b="19502"/>
          <a:stretch>
            <a:fillRect/>
          </a:stretch>
        </p:blipFill>
        <p:spPr>
          <a:xfrm>
            <a:off x="8416290" y="773430"/>
            <a:ext cx="3775710" cy="160845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Изображение 8" descr="зображення_viber_2026-05-20_09-51-45-104"/>
          <p:cNvPicPr>
            <a:picLocks noChangeAspect="1"/>
          </p:cNvPicPr>
          <p:nvPr/>
        </p:nvPicPr>
        <p:blipFill>
          <a:blip r:embed="rId6"/>
          <a:srcRect t="20144" b="15999"/>
          <a:stretch>
            <a:fillRect/>
          </a:stretch>
        </p:blipFill>
        <p:spPr>
          <a:xfrm flipH="1">
            <a:off x="5569585" y="4661535"/>
            <a:ext cx="5640705" cy="202501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Изображение 10" descr="зображення_viber_2026-05-20_09-51-26-406"/>
          <p:cNvPicPr>
            <a:picLocks noChangeAspect="1"/>
          </p:cNvPicPr>
          <p:nvPr/>
        </p:nvPicPr>
        <p:blipFill>
          <a:blip r:embed="rId7"/>
          <a:srcRect t="17028" r="11964" b="16239"/>
          <a:stretch>
            <a:fillRect/>
          </a:stretch>
        </p:blipFill>
        <p:spPr>
          <a:xfrm>
            <a:off x="473710" y="4754880"/>
            <a:ext cx="4537075" cy="1933575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</a:bodyPr>
          <a:p>
            <a:r>
              <a:rPr lang="uk-UA" altLang="ru-RU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Заняття з фізичного розвитку</a:t>
            </a:r>
            <a:endParaRPr lang="uk-UA" altLang="ru-RU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" name="Изображение 4" descr="зображення_viber_2026-04-29_10-07-58-929"/>
          <p:cNvPicPr>
            <a:picLocks noChangeAspect="1"/>
          </p:cNvPicPr>
          <p:nvPr/>
        </p:nvPicPr>
        <p:blipFill>
          <a:blip r:embed="rId1"/>
          <a:srcRect t="14576" b="14079"/>
          <a:stretch>
            <a:fillRect/>
          </a:stretch>
        </p:blipFill>
        <p:spPr>
          <a:xfrm>
            <a:off x="6175375" y="2622550"/>
            <a:ext cx="5813425" cy="233299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Изображение 5" descr="зображення_viber_2026-05-19_10-53-46-064"/>
          <p:cNvPicPr>
            <a:picLocks noChangeAspect="1"/>
          </p:cNvPicPr>
          <p:nvPr/>
        </p:nvPicPr>
        <p:blipFill>
          <a:blip r:embed="rId2"/>
          <a:srcRect t="11398" b="6852"/>
          <a:stretch>
            <a:fillRect/>
          </a:stretch>
        </p:blipFill>
        <p:spPr>
          <a:xfrm>
            <a:off x="7007225" y="131445"/>
            <a:ext cx="5288915" cy="243205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Изображение 6" descr="зображення_viber_2026-05-20_09-26-03-328"/>
          <p:cNvPicPr>
            <a:picLocks noChangeAspect="1"/>
          </p:cNvPicPr>
          <p:nvPr/>
        </p:nvPicPr>
        <p:blipFill>
          <a:blip r:embed="rId3"/>
          <a:srcRect t="8985" b="6472"/>
          <a:stretch>
            <a:fillRect/>
          </a:stretch>
        </p:blipFill>
        <p:spPr>
          <a:xfrm>
            <a:off x="426720" y="1225550"/>
            <a:ext cx="5659120" cy="269113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Изображение 7" descr="зображення_viber_2026-05-20_09-26-03-533"/>
          <p:cNvPicPr>
            <a:picLocks noChangeAspect="1"/>
          </p:cNvPicPr>
          <p:nvPr/>
        </p:nvPicPr>
        <p:blipFill>
          <a:blip r:embed="rId4"/>
          <a:srcRect t="21056" b="13796"/>
          <a:stretch>
            <a:fillRect/>
          </a:stretch>
        </p:blipFill>
        <p:spPr>
          <a:xfrm>
            <a:off x="527685" y="4278630"/>
            <a:ext cx="5955030" cy="218249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Изображение 8" descr="зображення_viber_2026-05-20_09-26-04-298"/>
          <p:cNvPicPr>
            <a:picLocks noChangeAspect="1"/>
          </p:cNvPicPr>
          <p:nvPr/>
        </p:nvPicPr>
        <p:blipFill>
          <a:blip r:embed="rId5"/>
          <a:srcRect t="14824" b="14083"/>
          <a:stretch>
            <a:fillRect/>
          </a:stretch>
        </p:blipFill>
        <p:spPr>
          <a:xfrm>
            <a:off x="6684010" y="4859020"/>
            <a:ext cx="4796155" cy="1917700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345" y="190500"/>
            <a:ext cx="10972800" cy="582613"/>
          </a:xfrm>
        </p:spPr>
        <p:txBody>
          <a:bodyPr/>
          <a:p>
            <a:r>
              <a:rPr lang="uk-UA" altLang="ru-RU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Пілотний проєкт  “Думай на рівних”</a:t>
            </a:r>
            <a:endParaRPr lang="uk-UA" altLang="ru-RU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Изображение 3" descr="480586783_942537994662521_225379498493364378_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74585" y="615315"/>
            <a:ext cx="4135120" cy="2722245"/>
          </a:xfrm>
          <a:prstGeom prst="rect">
            <a:avLst/>
          </a:prstGeom>
        </p:spPr>
      </p:pic>
      <p:pic>
        <p:nvPicPr>
          <p:cNvPr id="3" name="Изображение 2" descr="зображення_viber_2026-03-11_11-45-59-1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9895" y="3429000"/>
            <a:ext cx="4388485" cy="329184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Изображение 4" descr="зображення_viber_2026-02-27_15-29-23-5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045" y="772795"/>
            <a:ext cx="6273800" cy="353377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Изображение 5" descr="зображення_viber_2026-02-27_15-29-24-48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970" y="3740785"/>
            <a:ext cx="5130165" cy="2888615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38251_2*l_h_i*1_1_1"/>
  <p:tag name="KSO_WM_TEMPLATE_CATEGORY" val="diagram"/>
  <p:tag name="KSO_WM_TEMPLATE_INDEX" val="20238251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382.094970703125,&quot;left&quot;:54.4449462890625,&quot;top&quot;:137.6025146484375,&quot;width&quot;:851.110107421875}"/>
  <p:tag name="KSO_WM_DIAGRAM_COLOR_MATCH_VALUE" val="{&quot;shape&quot;:{&quot;fill&quot;:{&quot;type&quot;:0},&quot;glow&quot;:{&quot;colorType&quot;:0},&quot;line&quot;:{&quot;gradient&quot;:[{&quot;brightness&quot;:1,&quot;colorType&quot;:1,&quot;foreColorIndex&quot;:5,&quot;pos&quot;:0,&quot;transparency&quot;:1},{&quot;brightness&quot;:0.6000000238418579,&quot;colorType&quot;:1,&quot;foreColorIndex&quot;:5,&quot;pos&quot;:0.6899999976158142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2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8251_2*l_h_f*1_1_1"/>
  <p:tag name="KSO_WM_TEMPLATE_CATEGORY" val="diagram"/>
  <p:tag name="KSO_WM_TEMPLATE_INDEX" val="20238251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2.094970703125,&quot;left&quot;:54.4449462890625,&quot;top&quot;:137.6025146484375,&quot;width&quot;:851.11010742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Presentations are communication tools that can be used as demonstrations.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8251_2*l_h_a*1_1_1"/>
  <p:tag name="KSO_WM_TEMPLATE_CATEGORY" val="diagram"/>
  <p:tag name="KSO_WM_TEMPLATE_INDEX" val="20238251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2.094970703125,&quot;left&quot;:54.4449462890625,&quot;top&quot;:137.6025146484375,&quot;width&quot;:851.11010742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Your title here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4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38251_2*l_h_i*1_2_1"/>
  <p:tag name="KSO_WM_TEMPLATE_CATEGORY" val="diagram"/>
  <p:tag name="KSO_WM_TEMPLATE_INDEX" val="20238251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382.094970703125,&quot;left&quot;:54.4449462890625,&quot;top&quot;:137.6025146484375,&quot;width&quot;:851.110107421875}"/>
  <p:tag name="KSO_WM_DIAGRAM_COLOR_MATCH_VALUE" val="{&quot;shape&quot;:{&quot;fill&quot;:{&quot;type&quot;:0},&quot;glow&quot;:{&quot;colorType&quot;:0},&quot;line&quot;:{&quot;gradient&quot;:[{&quot;brightness&quot;:1,&quot;colorType&quot;:1,&quot;foreColorIndex&quot;:5,&quot;pos&quot;:0,&quot;transparency&quot;:1},{&quot;brightness&quot;:0.6000000238418579,&quot;colorType&quot;:1,&quot;foreColorIndex&quot;:5,&quot;pos&quot;:0.6899999976158142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8251_2*l_h_f*1_2_1"/>
  <p:tag name="KSO_WM_TEMPLATE_CATEGORY" val="diagram"/>
  <p:tag name="KSO_WM_TEMPLATE_INDEX" val="20238251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2.094970703125,&quot;left&quot;:54.4449462890625,&quot;top&quot;:137.6025146484375,&quot;width&quot;:851.11010742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Presentations are communication tools that can be used as demonstrations.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8251_2*l_h_a*1_2_1"/>
  <p:tag name="KSO_WM_TEMPLATE_CATEGORY" val="diagram"/>
  <p:tag name="KSO_WM_TEMPLATE_INDEX" val="20238251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2.094970703125,&quot;left&quot;:54.4449462890625,&quot;top&quot;:137.6025146484375,&quot;width&quot;:851.11010742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Your title here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7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20238251_2*l_h_i*1_3_1"/>
  <p:tag name="KSO_WM_TEMPLATE_CATEGORY" val="diagram"/>
  <p:tag name="KSO_WM_TEMPLATE_INDEX" val="20238251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382.094970703125,&quot;left&quot;:54.4449462890625,&quot;top&quot;:137.6025146484375,&quot;width&quot;:851.110107421875}"/>
  <p:tag name="KSO_WM_DIAGRAM_COLOR_MATCH_VALUE" val="{&quot;shape&quot;:{&quot;fill&quot;:{&quot;type&quot;:0},&quot;glow&quot;:{&quot;colorType&quot;:0},&quot;line&quot;:{&quot;gradient&quot;:[{&quot;brightness&quot;:1,&quot;colorType&quot;:1,&quot;foreColorIndex&quot;:5,&quot;pos&quot;:0,&quot;transparency&quot;:1},{&quot;brightness&quot;:0.6000000238418579,&quot;colorType&quot;:1,&quot;foreColorIndex&quot;:5,&quot;pos&quot;:0.6899999976158142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8251_2*l_h_f*1_3_1"/>
  <p:tag name="KSO_WM_TEMPLATE_CATEGORY" val="diagram"/>
  <p:tag name="KSO_WM_TEMPLATE_INDEX" val="20238251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2.094970703125,&quot;left&quot;:54.4449462890625,&quot;top&quot;:137.6025146484375,&quot;width&quot;:851.11010742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Presentations are communication tools that can be used as demonstrations.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8251_2*l_h_a*1_3_1"/>
  <p:tag name="KSO_WM_TEMPLATE_CATEGORY" val="diagram"/>
  <p:tag name="KSO_WM_TEMPLATE_INDEX" val="20238251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2.094970703125,&quot;left&quot;:54.4449462890625,&quot;top&quot;:137.6025146484375,&quot;width&quot;:851.11010742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Your title here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heme/theme1.xml><?xml version="1.0" encoding="utf-8"?>
<a:theme xmlns:a="http://schemas.openxmlformats.org/drawingml/2006/main" name="Data Pie Charts">
  <a:themeElements>
    <a:clrScheme name="Data Pie Charts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Data Pie Charts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Data Pie Char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ta Pie Chart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ta Pie Chart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ta Pie Chart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ta Pie Chart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ta Pie Chart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 Pie Chart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 Pie Chart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 Pie Chart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 Pie Chart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 Pie Chart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 Pie Chart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 Pie Charts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3598</Words>
  <Application>WPS Presentation</Application>
  <PresentationFormat>Широкоэкранный</PresentationFormat>
  <Paragraphs>164</Paragraphs>
  <Slides>48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48</vt:i4>
      </vt:variant>
    </vt:vector>
  </HeadingPairs>
  <TitlesOfParts>
    <vt:vector size="59" baseType="lpstr">
      <vt:lpstr>Arial</vt:lpstr>
      <vt:lpstr>SimSun</vt:lpstr>
      <vt:lpstr>Wingdings</vt:lpstr>
      <vt:lpstr>Times New Roman</vt:lpstr>
      <vt:lpstr>Microsoft YaHei</vt:lpstr>
      <vt:lpstr>Arial Unicode MS</vt:lpstr>
      <vt:lpstr>Calibri</vt:lpstr>
      <vt:lpstr>Tahoma</vt:lpstr>
      <vt:lpstr>Anastasia Script</vt:lpstr>
      <vt:lpstr>Yu Gothic UI</vt:lpstr>
      <vt:lpstr>Data Pie Charts</vt:lpstr>
      <vt:lpstr>Звіт директора закладу  за 2025/2026 н.р.</vt:lpstr>
      <vt:lpstr>Функціонує 11 груп  </vt:lpstr>
      <vt:lpstr>Кадрове забезпечення</vt:lpstr>
      <vt:lpstr>Програмне забезпечення</vt:lpstr>
      <vt:lpstr>Онлайн-заняття за програмою “Дитина”</vt:lpstr>
      <vt:lpstr>Онлайн-заняття за програмою “Дитина”</vt:lpstr>
      <vt:lpstr>Заняття з музики</vt:lpstr>
      <vt:lpstr>Заняття з фізичного розвитку</vt:lpstr>
      <vt:lpstr>Пілотний проєкт  “Думай на рівних”</vt:lpstr>
      <vt:lpstr>Онлайн-заняття за програмою “Думай на рівних”</vt:lpstr>
      <vt:lpstr>Онлайн-заняття за програмою “Думай на рівних”</vt:lpstr>
      <vt:lpstr>Впроваджуємо програму  “Дбаємо про емоції - мову серця”</vt:lpstr>
      <vt:lpstr>PowerPoint 演示文稿</vt:lpstr>
      <vt:lpstr>Атестація педагогів</vt:lpstr>
      <vt:lpstr>Підвищення кваліфікації</vt:lpstr>
      <vt:lpstr>Підвищення кваліфікації</vt:lpstr>
      <vt:lpstr>Персональний внесок керівникау у підвищення рівня  організації освітнього процесу в закладі </vt:lpstr>
      <vt:lpstr>Інклюзивна група. Робота з дітьми з ООП</vt:lpstr>
      <vt:lpstr>Ресурсна кімната</vt:lpstr>
      <vt:lpstr>Методична робота з кадрами  та організація освітнього процесу</vt:lpstr>
      <vt:lpstr>Місячник «Увага! Діти на дорозі!»  та тиждень безпеки дорожнього руху</vt:lpstr>
      <vt:lpstr>Тижні безпеки дитини</vt:lpstr>
      <vt:lpstr>Навчання по мінній безпеці</vt:lpstr>
      <vt:lpstr>Співпраця з КОМУНАЛЬНИМ ЗАКЛАДОМ “ХАРКІВСЬКА ГУМАНІТАРНО-ПЕДАГОГІЧНА АКАДЕМІЯ” Харківської обласної ради</vt:lpstr>
      <vt:lpstr>Робота практичного психолога</vt:lpstr>
      <vt:lpstr>PowerPoint 演示文稿</vt:lpstr>
      <vt:lpstr>Співпраця з представниками міжнародної організації CUAMM за підтримки Ambasciata d’Italia in Ucraina у партнерстві з CESVI, Рокада та благодійним фондом SHIELD </vt:lpstr>
      <vt:lpstr>Гуманітарний фонд “Все буде добре - Україна </vt:lpstr>
      <vt:lpstr>PowerPoint 演示文稿</vt:lpstr>
      <vt:lpstr>Подяки відділу освіти</vt:lpstr>
      <vt:lpstr>PowerPoint 演示文稿</vt:lpstr>
      <vt:lpstr>ІІІ Територіальний конкурс дитячого малюнка «Наші герої - ЗСУ»   до Дня Захисників і Захисниць України</vt:lpstr>
      <vt:lpstr>Акція “Сила монет” - збір коштів для допомоги тваринам, які постраждали від війни</vt:lpstr>
      <vt:lpstr>«Заняття доброти» за ініціативою благодійного фонду «Щаслива лапа»</vt:lpstr>
      <vt:lpstr>Наші досягнення</vt:lpstr>
      <vt:lpstr>День української писемності та мови</vt:lpstr>
      <vt:lpstr>Всесвітній день доброти </vt:lpstr>
      <vt:lpstr>День захисту дітей</vt:lpstr>
      <vt:lpstr>День Гідності і Свободи</vt:lpstr>
      <vt:lpstr>День Збройних сил України</vt:lpstr>
      <vt:lpstr>Вітальні листівки для Захисників</vt:lpstr>
      <vt:lpstr>Волонтерська діяльність</vt:lpstr>
      <vt:lpstr>Акція до Дня Захисників і Захисниць України</vt:lpstr>
      <vt:lpstr>Акція “Привітай воїна ЗСУ з Днем Святого Миколая”</vt:lpstr>
      <vt:lpstr>Великодній кошик для воїнів ЗСУ</vt:lpstr>
      <vt:lpstr>Плетіння маскувальних сіток</vt:lpstr>
      <vt:lpstr>В’язання шкарпетків та килимків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Національно-патріотичне  виховання дошкільників</dc:title>
  <dc:creator>Пользователь</dc:creator>
  <cp:lastModifiedBy>Тетяна Курочка</cp:lastModifiedBy>
  <cp:revision>81</cp:revision>
  <dcterms:created xsi:type="dcterms:W3CDTF">2023-04-28T11:36:00Z</dcterms:created>
  <dcterms:modified xsi:type="dcterms:W3CDTF">2026-05-22T12:16:15Z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D4A4F12954E64105ABA51879E8E4651E_13</vt:lpwstr>
  </property>
  <property fmtid="{D5CDD505-2E9C-101B-9397-08002B2CF9AE}" pid="3" name="KSOProductBuildVer">
    <vt:lpwstr>1049-12.2.0.22549</vt:lpwstr>
  </property>
</Properties>
</file>