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7"/>
  </p:handoutMasterIdLst>
  <p:sldIdLst>
    <p:sldId id="276" r:id="rId3"/>
    <p:sldId id="377" r:id="rId4"/>
    <p:sldId id="299" r:id="rId5"/>
    <p:sldId id="342" r:id="rId6"/>
    <p:sldId id="373" r:id="rId7"/>
    <p:sldId id="406" r:id="rId8"/>
    <p:sldId id="409" r:id="rId9"/>
    <p:sldId id="407" r:id="rId10"/>
    <p:sldId id="411" r:id="rId11"/>
    <p:sldId id="412" r:id="rId12"/>
    <p:sldId id="413" r:id="rId13"/>
    <p:sldId id="343" r:id="rId14"/>
    <p:sldId id="346" r:id="rId15"/>
    <p:sldId id="347" r:id="rId16"/>
    <p:sldId id="329" r:id="rId17"/>
    <p:sldId id="353" r:id="rId18"/>
    <p:sldId id="333" r:id="rId19"/>
    <p:sldId id="334" r:id="rId20"/>
    <p:sldId id="374" r:id="rId21"/>
    <p:sldId id="372" r:id="rId22"/>
    <p:sldId id="375" r:id="rId23"/>
    <p:sldId id="378" r:id="rId24"/>
    <p:sldId id="376" r:id="rId25"/>
    <p:sldId id="352" r:id="rId26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66"/>
    <a:srgbClr val="FF0066"/>
    <a:srgbClr val="FFFFAB"/>
    <a:srgbClr val="00259A"/>
    <a:srgbClr val="EFEFFF"/>
    <a:srgbClr val="C9C9FF"/>
    <a:srgbClr val="FF6600"/>
    <a:srgbClr val="7849D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8D99C-DF1C-47B5-8152-2987856D007E}" type="doc">
      <dgm:prSet loTypeId="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8BE28A-24AB-4583-AEE7-726783CFF99B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 err="1"/>
            <a:t>Новий закон України “Про дошкільну освіту”</a:t>
          </a:r>
          <a:r>
            <a:rPr lang="uk-UA" altLang="ru-RU" sz="1500"/>
            <a:t/>
          </a:r>
          <a:endParaRPr lang="uk-UA" altLang="ru-RU" sz="1500"/>
        </a:p>
      </dgm:t>
    </dgm:pt>
    <dgm:pt modelId="{C3C32C15-2E58-4C62-AD20-E8FFB69B7A12}" cxnId="{4579112F-A2F5-416F-9846-13F653E2415D}" type="parTrans">
      <dgm:prSet/>
      <dgm:spPr/>
      <dgm:t>
        <a:bodyPr/>
        <a:lstStyle/>
        <a:p>
          <a:endParaRPr lang="ru-RU"/>
        </a:p>
      </dgm:t>
    </dgm:pt>
    <dgm:pt modelId="{94804F82-CB19-43B0-A8B8-941B3F53BF5E}" cxnId="{4579112F-A2F5-416F-9846-13F653E2415D}" type="sibTrans">
      <dgm:prSet/>
      <dgm:spPr/>
      <dgm:t>
        <a:bodyPr/>
        <a:lstStyle/>
        <a:p>
          <a:endParaRPr lang="ru-RU"/>
        </a:p>
      </dgm:t>
    </dgm:pt>
    <dgm:pt modelId="{BEF0F1EC-3043-46F7-80DB-BCFDCD4DF227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 err="1"/>
            <a:t>Якість та д</a:t>
          </a:r>
          <a:r>
            <a:rPr lang="uk-UA" altLang="ru-RU" sz="1600" dirty="0" err="1"/>
            <a:t>оступність дошкільної освіти кожній дитині</a:t>
          </a:r>
          <a:r>
            <a:rPr lang="uk-UA" altLang="ru-RU" sz="1600" dirty="0"/>
            <a:t/>
          </a:r>
          <a:endParaRPr lang="uk-UA" altLang="ru-RU" sz="1600" dirty="0"/>
        </a:p>
      </dgm:t>
    </dgm:pt>
    <dgm:pt modelId="{9BA62DE1-5EA4-4140-A07A-71FA6CE597FA}" cxnId="{D2335670-0861-4D7C-B6B1-1AE3210F8849}" type="parTrans">
      <dgm:prSet/>
      <dgm:spPr/>
      <dgm:t>
        <a:bodyPr/>
        <a:lstStyle/>
        <a:p>
          <a:endParaRPr lang="ru-RU"/>
        </a:p>
      </dgm:t>
    </dgm:pt>
    <dgm:pt modelId="{36DA4C9F-F023-487B-ACFB-F62F5660C201}" cxnId="{D2335670-0861-4D7C-B6B1-1AE3210F8849}" type="sibTrans">
      <dgm:prSet/>
      <dgm:spPr/>
      <dgm:t>
        <a:bodyPr/>
        <a:lstStyle/>
        <a:p>
          <a:endParaRPr lang="ru-RU"/>
        </a:p>
      </dgm:t>
    </dgm:pt>
    <dgm:pt modelId="{1E9C1610-459A-4D13-A7A6-3A08ACA15B8B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/>
            <a:t>Безпека та психологічний супровід</a:t>
          </a:r>
          <a:r>
            <a:rPr lang="uk-UA" sz="1600"/>
            <a:t/>
          </a:r>
          <a:endParaRPr lang="uk-UA" sz="1600"/>
        </a:p>
      </dgm:t>
    </dgm:pt>
    <dgm:pt modelId="{D345A59E-4CC1-4238-B378-A0BF9773BE08}" cxnId="{A92C544A-AF40-473C-8DFA-4FFD9809584A}" type="parTrans">
      <dgm:prSet/>
      <dgm:spPr/>
      <dgm:t>
        <a:bodyPr/>
        <a:lstStyle/>
        <a:p>
          <a:endParaRPr lang="ru-RU"/>
        </a:p>
      </dgm:t>
    </dgm:pt>
    <dgm:pt modelId="{B9F6B5C4-122B-420E-9084-CEC4DD4F2459}" cxnId="{A92C544A-AF40-473C-8DFA-4FFD9809584A}" type="sibTrans">
      <dgm:prSet/>
      <dgm:spPr/>
      <dgm:t>
        <a:bodyPr/>
        <a:lstStyle/>
        <a:p>
          <a:endParaRPr lang="ru-RU"/>
        </a:p>
      </dgm:t>
    </dgm:pt>
    <dgm:pt modelId="{CFA0E51A-BBFA-463F-A0E5-5DEDF72DC3B0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/>
            <a:t>В</a:t>
          </a:r>
          <a:r>
            <a:rPr lang="uk-UA" altLang="ru-RU" sz="1600" dirty="0"/>
            <a:t>заємодія з батьками </a:t>
          </a:r>
          <a:r>
            <a:rPr lang="uk-UA" altLang="ru-RU" sz="1600" dirty="0"/>
            <a:t/>
          </a:r>
          <a:endParaRPr lang="uk-UA" altLang="ru-RU" sz="1600" dirty="0"/>
        </a:p>
      </dgm:t>
    </dgm:pt>
    <dgm:pt modelId="{1CDB52ED-B2E5-452D-B08E-1D2468DAEB68}" cxnId="{D89E5D6A-3C4F-40E3-BC45-2E95BB05A28D}" type="parTrans">
      <dgm:prSet/>
      <dgm:spPr/>
      <dgm:t>
        <a:bodyPr/>
        <a:lstStyle/>
        <a:p>
          <a:endParaRPr lang="ru-RU"/>
        </a:p>
      </dgm:t>
    </dgm:pt>
    <dgm:pt modelId="{E0DFE101-09D2-49A8-BE49-0221C34425EA}" cxnId="{D89E5D6A-3C4F-40E3-BC45-2E95BB05A28D}" type="sibTrans">
      <dgm:prSet/>
      <dgm:spPr/>
      <dgm:t>
        <a:bodyPr/>
        <a:lstStyle/>
        <a:p>
          <a:endParaRPr lang="ru-RU"/>
        </a:p>
      </dgm:t>
    </dgm:pt>
    <dgm:pt modelId="{EF49335C-CA02-4A19-BBBA-D58730248C28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/>
            <a:t>Інклюзивна освіта</a:t>
          </a:r>
          <a:r>
            <a:rPr lang="uk-UA" altLang="ru-RU" sz="1600" dirty="0"/>
            <a:t/>
          </a:r>
          <a:endParaRPr lang="uk-UA" altLang="ru-RU" sz="1600" dirty="0"/>
        </a:p>
      </dgm:t>
    </dgm:pt>
    <dgm:pt modelId="{B6CA57D5-1312-4275-A12E-CF9E5CA0D439}" cxnId="{1FEF43E1-6809-4AAE-8BC3-6A121DD528BD}" type="parTrans">
      <dgm:prSet/>
      <dgm:spPr/>
      <dgm:t>
        <a:bodyPr/>
        <a:lstStyle/>
        <a:p>
          <a:endParaRPr lang="ru-RU"/>
        </a:p>
      </dgm:t>
    </dgm:pt>
    <dgm:pt modelId="{275E4419-E545-4496-8FBE-B6BB460BC41E}" cxnId="{1FEF43E1-6809-4AAE-8BC3-6A121DD528BD}" type="sibTrans">
      <dgm:prSet/>
      <dgm:spPr/>
      <dgm:t>
        <a:bodyPr/>
        <a:lstStyle/>
        <a:p>
          <a:endParaRPr lang="ru-RU"/>
        </a:p>
      </dgm:t>
    </dgm:pt>
    <dgm:pt modelId="{EC4D9B0E-C49E-4592-A1C8-299DAB885C27}" type="pres">
      <dgm:prSet presAssocID="{F228D99C-DF1C-47B5-8152-2987856D007E}" presName="Name0" presStyleCnt="0">
        <dgm:presLayoutVars>
          <dgm:dir/>
          <dgm:resizeHandles val="exact"/>
        </dgm:presLayoutVars>
      </dgm:prSet>
      <dgm:spPr/>
    </dgm:pt>
    <dgm:pt modelId="{131430C0-9526-43E7-981E-141418DD41D9}" type="pres">
      <dgm:prSet presAssocID="{AC8BE28A-24AB-4583-AEE7-726783CFF99B}" presName="node" presStyleLbl="node1" presStyleIdx="0" presStyleCnt="5">
        <dgm:presLayoutVars>
          <dgm:bulletEnabled val="1"/>
        </dgm:presLayoutVars>
      </dgm:prSet>
      <dgm:spPr/>
    </dgm:pt>
    <dgm:pt modelId="{A60A5A67-9F17-4B27-987F-946778673A0E}" type="pres">
      <dgm:prSet presAssocID="{94804F82-CB19-43B0-A8B8-941B3F53BF5E}" presName="sibTrans" presStyleCnt="0"/>
      <dgm:spPr/>
    </dgm:pt>
    <dgm:pt modelId="{4D8204DC-A8FD-4278-899F-D69F8DB11CC7}" type="pres">
      <dgm:prSet presAssocID="{BEF0F1EC-3043-46F7-80DB-BCFDCD4DF227}" presName="node" presStyleLbl="node1" presStyleIdx="1" presStyleCnt="5">
        <dgm:presLayoutVars>
          <dgm:bulletEnabled val="1"/>
        </dgm:presLayoutVars>
      </dgm:prSet>
      <dgm:spPr/>
    </dgm:pt>
    <dgm:pt modelId="{C285179E-6244-4D65-A9F0-B9764D25B897}" type="pres">
      <dgm:prSet presAssocID="{36DA4C9F-F023-487B-ACFB-F62F5660C201}" presName="sibTrans" presStyleCnt="0"/>
      <dgm:spPr/>
    </dgm:pt>
    <dgm:pt modelId="{7C682B28-7521-4704-B66E-8B69ADE711C5}" type="pres">
      <dgm:prSet presAssocID="{1E9C1610-459A-4D13-A7A6-3A08ACA15B8B}" presName="node" presStyleLbl="node1" presStyleIdx="2" presStyleCnt="5" custScaleX="117065" custScaleY="89738" custLinFactNeighborX="-11669">
        <dgm:presLayoutVars>
          <dgm:bulletEnabled val="1"/>
        </dgm:presLayoutVars>
      </dgm:prSet>
      <dgm:spPr/>
    </dgm:pt>
    <dgm:pt modelId="{8AB3AF9E-9355-4479-9455-F90AB0BD30F8}" type="pres">
      <dgm:prSet presAssocID="{B9F6B5C4-122B-420E-9084-CEC4DD4F2459}" presName="sibTrans" presStyleCnt="0"/>
      <dgm:spPr/>
    </dgm:pt>
    <dgm:pt modelId="{A6A7CAB4-5356-40A4-967D-33AF8472310C}" type="pres">
      <dgm:prSet presAssocID="{CFA0E51A-BBFA-463F-A0E5-5DEDF72DC3B0}" presName="node" presStyleLbl="node1" presStyleIdx="3" presStyleCnt="5" custScaleX="111533" custScaleY="97076">
        <dgm:presLayoutVars>
          <dgm:bulletEnabled val="1"/>
        </dgm:presLayoutVars>
      </dgm:prSet>
      <dgm:spPr/>
    </dgm:pt>
    <dgm:pt modelId="{DB334D11-BA7F-4113-922C-7EF5465097DA}" type="pres">
      <dgm:prSet presAssocID="{E0DFE101-09D2-49A8-BE49-0221C34425EA}" presName="sibTrans" presStyleCnt="0"/>
      <dgm:spPr/>
    </dgm:pt>
    <dgm:pt modelId="{38913E4C-5755-4E09-961D-1E7640788033}" type="pres">
      <dgm:prSet presAssocID="{EF49335C-CA02-4A19-BBBA-D58730248C28}" presName="node" presStyleLbl="node1" presStyleIdx="4" presStyleCnt="5" custLinFactNeighborX="46276">
        <dgm:presLayoutVars>
          <dgm:bulletEnabled val="1"/>
        </dgm:presLayoutVars>
      </dgm:prSet>
      <dgm:spPr/>
    </dgm:pt>
  </dgm:ptLst>
  <dgm:cxnLst>
    <dgm:cxn modelId="{4579112F-A2F5-416F-9846-13F653E2415D}" srcId="{F228D99C-DF1C-47B5-8152-2987856D007E}" destId="{AC8BE28A-24AB-4583-AEE7-726783CFF99B}" srcOrd="0" destOrd="0" parTransId="{C3C32C15-2E58-4C62-AD20-E8FFB69B7A12}" sibTransId="{94804F82-CB19-43B0-A8B8-941B3F53BF5E}"/>
    <dgm:cxn modelId="{D2335670-0861-4D7C-B6B1-1AE3210F8849}" srcId="{F228D99C-DF1C-47B5-8152-2987856D007E}" destId="{BEF0F1EC-3043-46F7-80DB-BCFDCD4DF227}" srcOrd="1" destOrd="0" parTransId="{9BA62DE1-5EA4-4140-A07A-71FA6CE597FA}" sibTransId="{36DA4C9F-F023-487B-ACFB-F62F5660C201}"/>
    <dgm:cxn modelId="{A92C544A-AF40-473C-8DFA-4FFD9809584A}" srcId="{F228D99C-DF1C-47B5-8152-2987856D007E}" destId="{1E9C1610-459A-4D13-A7A6-3A08ACA15B8B}" srcOrd="2" destOrd="0" parTransId="{D345A59E-4CC1-4238-B378-A0BF9773BE08}" sibTransId="{B9F6B5C4-122B-420E-9084-CEC4DD4F2459}"/>
    <dgm:cxn modelId="{D89E5D6A-3C4F-40E3-BC45-2E95BB05A28D}" srcId="{F228D99C-DF1C-47B5-8152-2987856D007E}" destId="{CFA0E51A-BBFA-463F-A0E5-5DEDF72DC3B0}" srcOrd="3" destOrd="0" parTransId="{1CDB52ED-B2E5-452D-B08E-1D2468DAEB68}" sibTransId="{E0DFE101-09D2-49A8-BE49-0221C34425EA}"/>
    <dgm:cxn modelId="{1FEF43E1-6809-4AAE-8BC3-6A121DD528BD}" srcId="{F228D99C-DF1C-47B5-8152-2987856D007E}" destId="{EF49335C-CA02-4A19-BBBA-D58730248C28}" srcOrd="4" destOrd="0" parTransId="{B6CA57D5-1312-4275-A12E-CF9E5CA0D439}" sibTransId="{275E4419-E545-4496-8FBE-B6BB460BC41E}"/>
    <dgm:cxn modelId="{98803F95-7189-4F87-94A2-F9ED5F09E71F}" type="presOf" srcId="{F228D99C-DF1C-47B5-8152-2987856D007E}" destId="{EC4D9B0E-C49E-4592-A1C8-299DAB885C27}" srcOrd="0" destOrd="0" presId="urn:microsoft.com/office/officeart/2005/8/layout/hList6"/>
    <dgm:cxn modelId="{DF54EC4C-CA34-4155-BCA4-D612B15CC292}" type="presParOf" srcId="{EC4D9B0E-C49E-4592-A1C8-299DAB885C27}" destId="{131430C0-9526-43E7-981E-141418DD41D9}" srcOrd="0" destOrd="0" presId="urn:microsoft.com/office/officeart/2005/8/layout/hList6"/>
    <dgm:cxn modelId="{A9F430D1-8B2F-4067-8597-2919E1D85A95}" type="presOf" srcId="{AC8BE28A-24AB-4583-AEE7-726783CFF99B}" destId="{131430C0-9526-43E7-981E-141418DD41D9}" srcOrd="0" destOrd="0" presId="urn:microsoft.com/office/officeart/2005/8/layout/hList6"/>
    <dgm:cxn modelId="{D1F8FC73-9E33-4E48-AF87-F5412A67D7B2}" type="presParOf" srcId="{EC4D9B0E-C49E-4592-A1C8-299DAB885C27}" destId="{A60A5A67-9F17-4B27-987F-946778673A0E}" srcOrd="1" destOrd="0" presId="urn:microsoft.com/office/officeart/2005/8/layout/hList6"/>
    <dgm:cxn modelId="{FFE82E0F-810E-4917-9701-853553BCC612}" type="presParOf" srcId="{EC4D9B0E-C49E-4592-A1C8-299DAB885C27}" destId="{4D8204DC-A8FD-4278-899F-D69F8DB11CC7}" srcOrd="2" destOrd="0" presId="urn:microsoft.com/office/officeart/2005/8/layout/hList6"/>
    <dgm:cxn modelId="{D503DBAB-29CE-4428-8F02-3718DC863F8F}" type="presOf" srcId="{BEF0F1EC-3043-46F7-80DB-BCFDCD4DF227}" destId="{4D8204DC-A8FD-4278-899F-D69F8DB11CC7}" srcOrd="0" destOrd="0" presId="urn:microsoft.com/office/officeart/2005/8/layout/hList6"/>
    <dgm:cxn modelId="{591FCB41-04F8-42D2-85D2-D8570BA71419}" type="presParOf" srcId="{EC4D9B0E-C49E-4592-A1C8-299DAB885C27}" destId="{C285179E-6244-4D65-A9F0-B9764D25B897}" srcOrd="3" destOrd="0" presId="urn:microsoft.com/office/officeart/2005/8/layout/hList6"/>
    <dgm:cxn modelId="{B7932B58-55A3-4D0F-8329-3922B619428D}" type="presParOf" srcId="{EC4D9B0E-C49E-4592-A1C8-299DAB885C27}" destId="{7C682B28-7521-4704-B66E-8B69ADE711C5}" srcOrd="4" destOrd="0" presId="urn:microsoft.com/office/officeart/2005/8/layout/hList6"/>
    <dgm:cxn modelId="{5F4C31BC-5536-45DB-8CFB-2459E57C3BB2}" type="presOf" srcId="{1E9C1610-459A-4D13-A7A6-3A08ACA15B8B}" destId="{7C682B28-7521-4704-B66E-8B69ADE711C5}" srcOrd="0" destOrd="0" presId="urn:microsoft.com/office/officeart/2005/8/layout/hList6"/>
    <dgm:cxn modelId="{65FC5D0E-3964-4EBF-A069-0CBFE45CFBC0}" type="presParOf" srcId="{EC4D9B0E-C49E-4592-A1C8-299DAB885C27}" destId="{8AB3AF9E-9355-4479-9455-F90AB0BD30F8}" srcOrd="5" destOrd="0" presId="urn:microsoft.com/office/officeart/2005/8/layout/hList6"/>
    <dgm:cxn modelId="{BB7ABACE-9FF3-42C8-8E97-E0F7B0E3A344}" type="presParOf" srcId="{EC4D9B0E-C49E-4592-A1C8-299DAB885C27}" destId="{A6A7CAB4-5356-40A4-967D-33AF8472310C}" srcOrd="6" destOrd="0" presId="urn:microsoft.com/office/officeart/2005/8/layout/hList6"/>
    <dgm:cxn modelId="{205BC4DF-5E71-40BC-9728-BEE99D126542}" type="presOf" srcId="{CFA0E51A-BBFA-463F-A0E5-5DEDF72DC3B0}" destId="{A6A7CAB4-5356-40A4-967D-33AF8472310C}" srcOrd="0" destOrd="0" presId="urn:microsoft.com/office/officeart/2005/8/layout/hList6"/>
    <dgm:cxn modelId="{35A14FE2-044D-447C-8A19-5DA5A86D20BB}" type="presParOf" srcId="{EC4D9B0E-C49E-4592-A1C8-299DAB885C27}" destId="{DB334D11-BA7F-4113-922C-7EF5465097DA}" srcOrd="7" destOrd="0" presId="urn:microsoft.com/office/officeart/2005/8/layout/hList6"/>
    <dgm:cxn modelId="{CDF99EDC-E65C-4804-8C9A-44B72735D766}" type="presParOf" srcId="{EC4D9B0E-C49E-4592-A1C8-299DAB885C27}" destId="{38913E4C-5755-4E09-961D-1E7640788033}" srcOrd="8" destOrd="0" presId="urn:microsoft.com/office/officeart/2005/8/layout/hList6"/>
    <dgm:cxn modelId="{E1457C6C-435F-4B73-AE49-994E3975BCE2}" type="presOf" srcId="{EF49335C-CA02-4A19-BBBA-D58730248C28}" destId="{38913E4C-5755-4E09-961D-1E764078803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0C378-4054-4C09-B540-CD2A5F3C88D3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2B3883-3A00-4808-AB70-8FDCC7E169D6}">
      <dgm:prSet phldrT="[Текст]"/>
      <dgm:spPr/>
      <dgm:t>
        <a:bodyPr/>
        <a:lstStyle/>
        <a:p>
          <a:r>
            <a:rPr lang="uk-UA" dirty="0">
              <a:solidFill>
                <a:schemeClr val="accent4">
                  <a:lumMod val="50000"/>
                </a:schemeClr>
              </a:solidFill>
            </a:rPr>
            <a:t>Синхронне навчання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0C10A3D5-A52A-4ACF-BF3D-8D4E30401210}" cxnId="{3539295C-F6BF-432C-A1B8-7DEFCF67E08E}" type="parTrans">
      <dgm:prSet/>
      <dgm:spPr/>
      <dgm:t>
        <a:bodyPr/>
        <a:lstStyle/>
        <a:p>
          <a:endParaRPr lang="ru-RU"/>
        </a:p>
      </dgm:t>
    </dgm:pt>
    <dgm:pt modelId="{C4334872-5FDC-4B04-89BB-50524240D6A5}" cxnId="{3539295C-F6BF-432C-A1B8-7DEFCF67E08E}" type="sibTrans">
      <dgm:prSet/>
      <dgm:spPr/>
      <dgm:t>
        <a:bodyPr/>
        <a:lstStyle/>
        <a:p>
          <a:endParaRPr lang="ru-RU"/>
        </a:p>
      </dgm:t>
    </dgm:pt>
    <dgm:pt modelId="{B4E79306-2BA1-4B33-9997-CCB01196F0DD}">
      <dgm:prSet phldrT="[Текст]"/>
      <dgm:spPr/>
      <dgm:t>
        <a:bodyPr/>
        <a:lstStyle/>
        <a:p>
          <a:r>
            <a:rPr lang="uk-UA" dirty="0"/>
            <a:t>Онлайн-заняття </a:t>
          </a:r>
          <a:endParaRPr lang="ru-RU" dirty="0"/>
        </a:p>
      </dgm:t>
    </dgm:pt>
    <dgm:pt modelId="{E2DC508E-3B02-4316-8926-B2A009D40EC3}" cxnId="{C7334121-7C89-440F-83A7-D5044E9E4A52}" type="parTrans">
      <dgm:prSet/>
      <dgm:spPr/>
      <dgm:t>
        <a:bodyPr/>
        <a:lstStyle/>
        <a:p>
          <a:endParaRPr lang="ru-RU"/>
        </a:p>
      </dgm:t>
    </dgm:pt>
    <dgm:pt modelId="{AC5388E4-C428-458B-925A-6C707D1DAB40}" cxnId="{C7334121-7C89-440F-83A7-D5044E9E4A52}" type="sibTrans">
      <dgm:prSet/>
      <dgm:spPr/>
      <dgm:t>
        <a:bodyPr/>
        <a:lstStyle/>
        <a:p>
          <a:endParaRPr lang="ru-RU"/>
        </a:p>
      </dgm:t>
    </dgm:pt>
    <dgm:pt modelId="{92414F24-DB89-42FB-8709-68DB4A33EDD6}">
      <dgm:prSet phldrT="[Текст]"/>
      <dgm:spPr/>
      <dgm:t>
        <a:bodyPr/>
        <a:lstStyle/>
        <a:p>
          <a:r>
            <a:rPr lang="uk-UA" dirty="0">
              <a:solidFill>
                <a:schemeClr val="accent4">
                  <a:lumMod val="50000"/>
                </a:schemeClr>
              </a:solidFill>
            </a:rPr>
            <a:t>Асинхронне навчання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6DF8B75B-77A4-4045-8048-5CEAB8315973}" cxnId="{15C3E3E0-BB08-4753-A3DB-1C6FC5D23E25}" type="parTrans">
      <dgm:prSet/>
      <dgm:spPr/>
      <dgm:t>
        <a:bodyPr/>
        <a:lstStyle/>
        <a:p>
          <a:endParaRPr lang="ru-RU"/>
        </a:p>
      </dgm:t>
    </dgm:pt>
    <dgm:pt modelId="{0AFE0414-170B-4627-9170-B30469693905}" cxnId="{15C3E3E0-BB08-4753-A3DB-1C6FC5D23E25}" type="sibTrans">
      <dgm:prSet/>
      <dgm:spPr/>
      <dgm:t>
        <a:bodyPr/>
        <a:lstStyle/>
        <a:p>
          <a:endParaRPr lang="ru-RU"/>
        </a:p>
      </dgm:t>
    </dgm:pt>
    <dgm:pt modelId="{E5041364-A249-4722-8AA2-F3705140A02A}">
      <dgm:prSet/>
      <dgm:spPr/>
      <dgm:t>
        <a:bodyPr/>
        <a:lstStyle/>
        <a:p>
          <a:r>
            <a:rPr lang="uk-UA" dirty="0"/>
            <a:t>Використовуємо платформу </a:t>
          </a:r>
          <a:r>
            <a:rPr lang="en-US" dirty="0"/>
            <a:t>Google Meet </a:t>
          </a:r>
        </a:p>
      </dgm:t>
    </dgm:pt>
    <dgm:pt modelId="{F1961B1D-1780-4E55-AF5A-3465028BCA2B}" cxnId="{56D21EF0-68AD-42B6-909A-23D07FC0EBB1}" type="parTrans">
      <dgm:prSet/>
      <dgm:spPr/>
      <dgm:t>
        <a:bodyPr/>
        <a:lstStyle/>
        <a:p>
          <a:endParaRPr lang="ru-RU"/>
        </a:p>
      </dgm:t>
    </dgm:pt>
    <dgm:pt modelId="{00D86CF8-B6A7-4D09-8B97-980AC7E1F6DD}" cxnId="{56D21EF0-68AD-42B6-909A-23D07FC0EBB1}" type="sibTrans">
      <dgm:prSet/>
      <dgm:spPr/>
      <dgm:t>
        <a:bodyPr/>
        <a:lstStyle/>
        <a:p>
          <a:endParaRPr lang="ru-RU"/>
        </a:p>
      </dgm:t>
    </dgm:pt>
    <dgm:pt modelId="{2482B40A-FB4D-4708-820B-038CDE982804}">
      <dgm:prSet/>
      <dgm:spPr/>
      <dgm:t>
        <a:bodyPr/>
        <a:lstStyle/>
        <a:p>
          <a:r>
            <a:rPr lang="uk-UA" dirty="0"/>
            <a:t>Відео заняття </a:t>
          </a:r>
        </a:p>
      </dgm:t>
    </dgm:pt>
    <dgm:pt modelId="{7C11FC31-8BF4-4896-AECE-F142C46B496F}" cxnId="{A0FB9B77-49B3-4FD7-BE03-911C07191CEC}" type="parTrans">
      <dgm:prSet/>
      <dgm:spPr/>
      <dgm:t>
        <a:bodyPr/>
        <a:lstStyle/>
        <a:p>
          <a:endParaRPr lang="ru-RU"/>
        </a:p>
      </dgm:t>
    </dgm:pt>
    <dgm:pt modelId="{CDA5CC0B-9CBF-48BA-A1CB-54629006A06D}" cxnId="{A0FB9B77-49B3-4FD7-BE03-911C07191CEC}" type="sibTrans">
      <dgm:prSet/>
      <dgm:spPr/>
      <dgm:t>
        <a:bodyPr/>
        <a:lstStyle/>
        <a:p>
          <a:endParaRPr lang="ru-RU"/>
        </a:p>
      </dgm:t>
    </dgm:pt>
    <dgm:pt modelId="{F9216186-47B8-45BD-AE2D-BA9D93935842}">
      <dgm:prSet/>
      <dgm:spPr/>
      <dgm:t>
        <a:bodyPr/>
        <a:lstStyle/>
        <a:p>
          <a:r>
            <a:rPr lang="uk-UA" dirty="0"/>
            <a:t>Створюємо власні відео заняття, відео ролики та ін.</a:t>
          </a:r>
        </a:p>
      </dgm:t>
    </dgm:pt>
    <dgm:pt modelId="{8778E24C-39A1-4533-ADA6-7BC96E86F0B7}" cxnId="{18943D0A-49C9-4DFB-B3DD-F03898A0102B}" type="parTrans">
      <dgm:prSet/>
      <dgm:spPr/>
      <dgm:t>
        <a:bodyPr/>
        <a:lstStyle/>
        <a:p>
          <a:endParaRPr lang="ru-RU"/>
        </a:p>
      </dgm:t>
    </dgm:pt>
    <dgm:pt modelId="{D9C400C6-821A-4181-975F-65E885061610}" cxnId="{18943D0A-49C9-4DFB-B3DD-F03898A0102B}" type="sibTrans">
      <dgm:prSet/>
      <dgm:spPr/>
      <dgm:t>
        <a:bodyPr/>
        <a:lstStyle/>
        <a:p>
          <a:endParaRPr lang="ru-RU"/>
        </a:p>
      </dgm:t>
    </dgm:pt>
    <dgm:pt modelId="{4BF1EB5E-D473-44E9-91FE-A23ABA453C24}">
      <dgm:prSet/>
      <dgm:spPr/>
      <dgm:t>
        <a:bodyPr/>
        <a:lstStyle/>
        <a:p>
          <a:r>
            <a:rPr lang="uk-UA"/>
            <a:t>Використовуємо  електронні методичні розробки рекомендовані МОН України</a:t>
          </a:r>
          <a:endParaRPr lang="ru-RU" dirty="0"/>
        </a:p>
      </dgm:t>
    </dgm:pt>
    <dgm:pt modelId="{F05FCD31-06A5-4DAE-911C-461DB0D8A281}" cxnId="{4C5183F7-3958-4D68-B565-091383C8BCBE}" type="parTrans">
      <dgm:prSet/>
      <dgm:spPr/>
      <dgm:t>
        <a:bodyPr/>
        <a:lstStyle/>
        <a:p>
          <a:endParaRPr lang="ru-RU"/>
        </a:p>
      </dgm:t>
    </dgm:pt>
    <dgm:pt modelId="{A1EC16E9-F896-4755-88ED-45C0B68816C9}" cxnId="{4C5183F7-3958-4D68-B565-091383C8BCBE}" type="sibTrans">
      <dgm:prSet/>
      <dgm:spPr/>
      <dgm:t>
        <a:bodyPr/>
        <a:lstStyle/>
        <a:p>
          <a:endParaRPr lang="ru-RU"/>
        </a:p>
      </dgm:t>
    </dgm:pt>
    <dgm:pt modelId="{1CA7132B-ADB1-4DD4-97CC-1DE703A5CCF7}">
      <dgm:prSet/>
      <dgm:spPr/>
      <dgm:t>
        <a:bodyPr/>
        <a:lstStyle/>
        <a:p>
          <a:r>
            <a:rPr lang="uk-UA" dirty="0"/>
            <a:t>Онлайн-заняття з дітьми молодшого та середнього віку проводимо не більше – 10 хвилин, старшого віку – 15 хвилин</a:t>
          </a:r>
          <a:endParaRPr lang="ru-RU" dirty="0"/>
        </a:p>
      </dgm:t>
    </dgm:pt>
    <dgm:pt modelId="{F6E2C880-D7BE-4158-BC6E-C525B360D32E}" cxnId="{E0AB3678-C8DA-41F4-BEA3-011987BDE7D7}" type="parTrans">
      <dgm:prSet/>
      <dgm:spPr/>
      <dgm:t>
        <a:bodyPr/>
        <a:lstStyle/>
        <a:p>
          <a:endParaRPr lang="ru-RU"/>
        </a:p>
      </dgm:t>
    </dgm:pt>
    <dgm:pt modelId="{871C068E-5B6D-4B33-B40F-C6C53EA32729}" cxnId="{E0AB3678-C8DA-41F4-BEA3-011987BDE7D7}" type="sibTrans">
      <dgm:prSet/>
      <dgm:spPr/>
      <dgm:t>
        <a:bodyPr/>
        <a:lstStyle/>
        <a:p>
          <a:endParaRPr lang="ru-RU"/>
        </a:p>
      </dgm:t>
    </dgm:pt>
    <dgm:pt modelId="{6CA9A68F-6730-4AFE-B514-51DB87721C3F}" type="pres">
      <dgm:prSet presAssocID="{0A50C378-4054-4C09-B540-CD2A5F3C88D3}" presName="Name0" presStyleCnt="0">
        <dgm:presLayoutVars>
          <dgm:dir/>
          <dgm:animLvl val="lvl"/>
          <dgm:resizeHandles val="exact"/>
        </dgm:presLayoutVars>
      </dgm:prSet>
      <dgm:spPr/>
    </dgm:pt>
    <dgm:pt modelId="{B8E948E4-AD83-452A-B555-7C9B23BF4D8A}" type="pres">
      <dgm:prSet presAssocID="{4B2B3883-3A00-4808-AB70-8FDCC7E169D6}" presName="vertFlow" presStyleCnt="0"/>
      <dgm:spPr/>
    </dgm:pt>
    <dgm:pt modelId="{4847F8D4-21E4-40CC-AE03-0AD194A0EA3F}" type="pres">
      <dgm:prSet presAssocID="{4B2B3883-3A00-4808-AB70-8FDCC7E169D6}" presName="header" presStyleLbl="node1" presStyleIdx="0" presStyleCnt="2"/>
      <dgm:spPr/>
    </dgm:pt>
    <dgm:pt modelId="{FEDE145E-30FA-48FD-94C8-AA353A653A98}" type="pres">
      <dgm:prSet presAssocID="{E2DC508E-3B02-4316-8926-B2A009D40EC3}" presName="parTrans" presStyleLbl="sibTrans2D1" presStyleIdx="0" presStyleCnt="6"/>
      <dgm:spPr/>
    </dgm:pt>
    <dgm:pt modelId="{1F4108C4-5C99-434F-A2DA-9D40989BC5CF}" type="pres">
      <dgm:prSet presAssocID="{B4E79306-2BA1-4B33-9997-CCB01196F0DD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2C52C2A6-60D4-4B24-8FB3-B0C372ADBC74}" type="pres">
      <dgm:prSet presAssocID="{AC5388E4-C428-458B-925A-6C707D1DAB40}" presName="sibTrans" presStyleLbl="sibTrans2D1" presStyleIdx="1" presStyleCnt="6"/>
      <dgm:spPr/>
    </dgm:pt>
    <dgm:pt modelId="{C82B03E2-B716-460C-AC9C-2D0484BB9CD2}" type="pres">
      <dgm:prSet presAssocID="{E5041364-A249-4722-8AA2-F3705140A02A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1B6D0849-2789-4F2D-998F-AC11F99F505D}" type="pres">
      <dgm:prSet presAssocID="{00D86CF8-B6A7-4D09-8B97-980AC7E1F6DD}" presName="sibTrans" presStyleLbl="sibTrans2D1" presStyleIdx="2" presStyleCnt="6"/>
      <dgm:spPr/>
    </dgm:pt>
    <dgm:pt modelId="{263A0940-4B33-4EE4-80A6-25D276AF6B2A}" type="pres">
      <dgm:prSet presAssocID="{1CA7132B-ADB1-4DD4-97CC-1DE703A5CCF7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0E467C16-CD68-4147-966E-804FED097D8F}" type="pres">
      <dgm:prSet presAssocID="{4B2B3883-3A00-4808-AB70-8FDCC7E169D6}" presName="hSp" presStyleCnt="0"/>
      <dgm:spPr/>
    </dgm:pt>
    <dgm:pt modelId="{E80D7554-2E11-41FB-8DFD-E924527A811D}" type="pres">
      <dgm:prSet presAssocID="{92414F24-DB89-42FB-8709-68DB4A33EDD6}" presName="vertFlow" presStyleCnt="0"/>
      <dgm:spPr/>
    </dgm:pt>
    <dgm:pt modelId="{4B7BA909-2381-4603-8377-AA5504C67D4C}" type="pres">
      <dgm:prSet presAssocID="{92414F24-DB89-42FB-8709-68DB4A33EDD6}" presName="header" presStyleLbl="node1" presStyleIdx="1" presStyleCnt="2" custLinFactNeighborX="-709"/>
      <dgm:spPr/>
    </dgm:pt>
    <dgm:pt modelId="{EB18BF46-8D85-44C8-A532-B513882F418F}" type="pres">
      <dgm:prSet presAssocID="{7C11FC31-8BF4-4896-AECE-F142C46B496F}" presName="parTrans" presStyleLbl="sibTrans2D1" presStyleIdx="3" presStyleCnt="6"/>
      <dgm:spPr/>
    </dgm:pt>
    <dgm:pt modelId="{774AD9DE-5DE5-4EE2-A084-8072F846345A}" type="pres">
      <dgm:prSet presAssocID="{2482B40A-FB4D-4708-820B-038CDE982804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F9E57139-0F8F-472E-9167-671FDECF8C42}" type="pres">
      <dgm:prSet presAssocID="{CDA5CC0B-9CBF-48BA-A1CB-54629006A06D}" presName="sibTrans" presStyleLbl="sibTrans2D1" presStyleIdx="4" presStyleCnt="6"/>
      <dgm:spPr/>
    </dgm:pt>
    <dgm:pt modelId="{044960F6-F0BE-477A-8821-25AD26848877}" type="pres">
      <dgm:prSet presAssocID="{F9216186-47B8-45BD-AE2D-BA9D93935842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32B2492E-4FB4-4442-A305-B9FEFC513086}" type="pres">
      <dgm:prSet presAssocID="{D9C400C6-821A-4181-975F-65E885061610}" presName="sibTrans" presStyleLbl="sibTrans2D1" presStyleIdx="5" presStyleCnt="6"/>
      <dgm:spPr/>
    </dgm:pt>
    <dgm:pt modelId="{960F7DA4-938C-4507-BA5C-3A5A85A84CF6}" type="pres">
      <dgm:prSet presAssocID="{4BF1EB5E-D473-44E9-91FE-A23ABA453C24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64288408-3A24-4749-AF18-A20DD506A17A}" type="presOf" srcId="{2482B40A-FB4D-4708-820B-038CDE982804}" destId="{774AD9DE-5DE5-4EE2-A084-8072F846345A}" srcOrd="0" destOrd="0" presId="urn:microsoft.com/office/officeart/2005/8/layout/lProcess1"/>
    <dgm:cxn modelId="{18943D0A-49C9-4DFB-B3DD-F03898A0102B}" srcId="{92414F24-DB89-42FB-8709-68DB4A33EDD6}" destId="{F9216186-47B8-45BD-AE2D-BA9D93935842}" srcOrd="1" destOrd="0" parTransId="{8778E24C-39A1-4533-ADA6-7BC96E86F0B7}" sibTransId="{D9C400C6-821A-4181-975F-65E885061610}"/>
    <dgm:cxn modelId="{C7334121-7C89-440F-83A7-D5044E9E4A52}" srcId="{4B2B3883-3A00-4808-AB70-8FDCC7E169D6}" destId="{B4E79306-2BA1-4B33-9997-CCB01196F0DD}" srcOrd="0" destOrd="0" parTransId="{E2DC508E-3B02-4316-8926-B2A009D40EC3}" sibTransId="{AC5388E4-C428-458B-925A-6C707D1DAB40}"/>
    <dgm:cxn modelId="{8A76C233-E6F1-41FF-A06B-351F37E2AC7E}" type="presOf" srcId="{B4E79306-2BA1-4B33-9997-CCB01196F0DD}" destId="{1F4108C4-5C99-434F-A2DA-9D40989BC5CF}" srcOrd="0" destOrd="0" presId="urn:microsoft.com/office/officeart/2005/8/layout/lProcess1"/>
    <dgm:cxn modelId="{3539295C-F6BF-432C-A1B8-7DEFCF67E08E}" srcId="{0A50C378-4054-4C09-B540-CD2A5F3C88D3}" destId="{4B2B3883-3A00-4808-AB70-8FDCC7E169D6}" srcOrd="0" destOrd="0" parTransId="{0C10A3D5-A52A-4ACF-BF3D-8D4E30401210}" sibTransId="{C4334872-5FDC-4B04-89BB-50524240D6A5}"/>
    <dgm:cxn modelId="{446C7C46-7CCB-407F-82FD-F846BEB611FD}" type="presOf" srcId="{E5041364-A249-4722-8AA2-F3705140A02A}" destId="{C82B03E2-B716-460C-AC9C-2D0484BB9CD2}" srcOrd="0" destOrd="0" presId="urn:microsoft.com/office/officeart/2005/8/layout/lProcess1"/>
    <dgm:cxn modelId="{675A9F46-35D8-4C96-9B31-4E0D0D3E5B7D}" type="presOf" srcId="{4BF1EB5E-D473-44E9-91FE-A23ABA453C24}" destId="{960F7DA4-938C-4507-BA5C-3A5A85A84CF6}" srcOrd="0" destOrd="0" presId="urn:microsoft.com/office/officeart/2005/8/layout/lProcess1"/>
    <dgm:cxn modelId="{4CE4CD4A-AD86-4AE3-BA8F-12B8667E0571}" type="presOf" srcId="{1CA7132B-ADB1-4DD4-97CC-1DE703A5CCF7}" destId="{263A0940-4B33-4EE4-80A6-25D276AF6B2A}" srcOrd="0" destOrd="0" presId="urn:microsoft.com/office/officeart/2005/8/layout/lProcess1"/>
    <dgm:cxn modelId="{572A114D-2429-4B35-9587-7AAAEB371776}" type="presOf" srcId="{AC5388E4-C428-458B-925A-6C707D1DAB40}" destId="{2C52C2A6-60D4-4B24-8FB3-B0C372ADBC74}" srcOrd="0" destOrd="0" presId="urn:microsoft.com/office/officeart/2005/8/layout/lProcess1"/>
    <dgm:cxn modelId="{384E9C74-1917-478A-80B7-0BFB689393CD}" type="presOf" srcId="{0A50C378-4054-4C09-B540-CD2A5F3C88D3}" destId="{6CA9A68F-6730-4AFE-B514-51DB87721C3F}" srcOrd="0" destOrd="0" presId="urn:microsoft.com/office/officeart/2005/8/layout/lProcess1"/>
    <dgm:cxn modelId="{8DF32456-18BF-4122-BFF0-BDBA6BD596E0}" type="presOf" srcId="{4B2B3883-3A00-4808-AB70-8FDCC7E169D6}" destId="{4847F8D4-21E4-40CC-AE03-0AD194A0EA3F}" srcOrd="0" destOrd="0" presId="urn:microsoft.com/office/officeart/2005/8/layout/lProcess1"/>
    <dgm:cxn modelId="{A0FB9B77-49B3-4FD7-BE03-911C07191CEC}" srcId="{92414F24-DB89-42FB-8709-68DB4A33EDD6}" destId="{2482B40A-FB4D-4708-820B-038CDE982804}" srcOrd="0" destOrd="0" parTransId="{7C11FC31-8BF4-4896-AECE-F142C46B496F}" sibTransId="{CDA5CC0B-9CBF-48BA-A1CB-54629006A06D}"/>
    <dgm:cxn modelId="{E0AB3678-C8DA-41F4-BEA3-011987BDE7D7}" srcId="{4B2B3883-3A00-4808-AB70-8FDCC7E169D6}" destId="{1CA7132B-ADB1-4DD4-97CC-1DE703A5CCF7}" srcOrd="2" destOrd="0" parTransId="{F6E2C880-D7BE-4158-BC6E-C525B360D32E}" sibTransId="{871C068E-5B6D-4B33-B40F-C6C53EA32729}"/>
    <dgm:cxn modelId="{A0CF2C9B-E003-497B-916C-772709080499}" type="presOf" srcId="{CDA5CC0B-9CBF-48BA-A1CB-54629006A06D}" destId="{F9E57139-0F8F-472E-9167-671FDECF8C42}" srcOrd="0" destOrd="0" presId="urn:microsoft.com/office/officeart/2005/8/layout/lProcess1"/>
    <dgm:cxn modelId="{23FDB0A9-6B34-4294-B151-73C5FA8275C8}" type="presOf" srcId="{E2DC508E-3B02-4316-8926-B2A009D40EC3}" destId="{FEDE145E-30FA-48FD-94C8-AA353A653A98}" srcOrd="0" destOrd="0" presId="urn:microsoft.com/office/officeart/2005/8/layout/lProcess1"/>
    <dgm:cxn modelId="{BB1116AE-CE8D-4EDC-82A0-E98E6BF08ACF}" type="presOf" srcId="{F9216186-47B8-45BD-AE2D-BA9D93935842}" destId="{044960F6-F0BE-477A-8821-25AD26848877}" srcOrd="0" destOrd="0" presId="urn:microsoft.com/office/officeart/2005/8/layout/lProcess1"/>
    <dgm:cxn modelId="{5B17AEC9-FD11-496C-9517-7679DF75D712}" type="presOf" srcId="{00D86CF8-B6A7-4D09-8B97-980AC7E1F6DD}" destId="{1B6D0849-2789-4F2D-998F-AC11F99F505D}" srcOrd="0" destOrd="0" presId="urn:microsoft.com/office/officeart/2005/8/layout/lProcess1"/>
    <dgm:cxn modelId="{9FE667DC-51EE-4A31-B55A-9CFE6BBA4A5E}" type="presOf" srcId="{7C11FC31-8BF4-4896-AECE-F142C46B496F}" destId="{EB18BF46-8D85-44C8-A532-B513882F418F}" srcOrd="0" destOrd="0" presId="urn:microsoft.com/office/officeart/2005/8/layout/lProcess1"/>
    <dgm:cxn modelId="{15C3E3E0-BB08-4753-A3DB-1C6FC5D23E25}" srcId="{0A50C378-4054-4C09-B540-CD2A5F3C88D3}" destId="{92414F24-DB89-42FB-8709-68DB4A33EDD6}" srcOrd="1" destOrd="0" parTransId="{6DF8B75B-77A4-4045-8048-5CEAB8315973}" sibTransId="{0AFE0414-170B-4627-9170-B30469693905}"/>
    <dgm:cxn modelId="{56D21EF0-68AD-42B6-909A-23D07FC0EBB1}" srcId="{4B2B3883-3A00-4808-AB70-8FDCC7E169D6}" destId="{E5041364-A249-4722-8AA2-F3705140A02A}" srcOrd="1" destOrd="0" parTransId="{F1961B1D-1780-4E55-AF5A-3465028BCA2B}" sibTransId="{00D86CF8-B6A7-4D09-8B97-980AC7E1F6DD}"/>
    <dgm:cxn modelId="{076C11F5-C7A0-4480-A062-A04C1A24BAEF}" type="presOf" srcId="{D9C400C6-821A-4181-975F-65E885061610}" destId="{32B2492E-4FB4-4442-A305-B9FEFC513086}" srcOrd="0" destOrd="0" presId="urn:microsoft.com/office/officeart/2005/8/layout/lProcess1"/>
    <dgm:cxn modelId="{4C5183F7-3958-4D68-B565-091383C8BCBE}" srcId="{92414F24-DB89-42FB-8709-68DB4A33EDD6}" destId="{4BF1EB5E-D473-44E9-91FE-A23ABA453C24}" srcOrd="2" destOrd="0" parTransId="{F05FCD31-06A5-4DAE-911C-461DB0D8A281}" sibTransId="{A1EC16E9-F896-4755-88ED-45C0B68816C9}"/>
    <dgm:cxn modelId="{E39CD0FD-0CD9-4E40-95EA-A6146879EBA9}" type="presOf" srcId="{92414F24-DB89-42FB-8709-68DB4A33EDD6}" destId="{4B7BA909-2381-4603-8377-AA5504C67D4C}" srcOrd="0" destOrd="0" presId="urn:microsoft.com/office/officeart/2005/8/layout/lProcess1"/>
    <dgm:cxn modelId="{CBF027DF-C472-4CD0-B8F8-B4EA174D644A}" type="presParOf" srcId="{6CA9A68F-6730-4AFE-B514-51DB87721C3F}" destId="{B8E948E4-AD83-452A-B555-7C9B23BF4D8A}" srcOrd="0" destOrd="0" presId="urn:microsoft.com/office/officeart/2005/8/layout/lProcess1"/>
    <dgm:cxn modelId="{28695A71-3028-4DED-A04F-1BD5AE73417C}" type="presParOf" srcId="{B8E948E4-AD83-452A-B555-7C9B23BF4D8A}" destId="{4847F8D4-21E4-40CC-AE03-0AD194A0EA3F}" srcOrd="0" destOrd="0" presId="urn:microsoft.com/office/officeart/2005/8/layout/lProcess1"/>
    <dgm:cxn modelId="{68A0E859-0F34-4ED5-A663-B1CE33713ED5}" type="presParOf" srcId="{B8E948E4-AD83-452A-B555-7C9B23BF4D8A}" destId="{FEDE145E-30FA-48FD-94C8-AA353A653A98}" srcOrd="1" destOrd="0" presId="urn:microsoft.com/office/officeart/2005/8/layout/lProcess1"/>
    <dgm:cxn modelId="{CAA8ADFD-9D36-4105-B500-578FE5CA977D}" type="presParOf" srcId="{B8E948E4-AD83-452A-B555-7C9B23BF4D8A}" destId="{1F4108C4-5C99-434F-A2DA-9D40989BC5CF}" srcOrd="2" destOrd="0" presId="urn:microsoft.com/office/officeart/2005/8/layout/lProcess1"/>
    <dgm:cxn modelId="{3BA01436-547A-4DB1-B842-41D462AF8D04}" type="presParOf" srcId="{B8E948E4-AD83-452A-B555-7C9B23BF4D8A}" destId="{2C52C2A6-60D4-4B24-8FB3-B0C372ADBC74}" srcOrd="3" destOrd="0" presId="urn:microsoft.com/office/officeart/2005/8/layout/lProcess1"/>
    <dgm:cxn modelId="{34C1628F-31D6-4C6A-BF08-681B136B72CC}" type="presParOf" srcId="{B8E948E4-AD83-452A-B555-7C9B23BF4D8A}" destId="{C82B03E2-B716-460C-AC9C-2D0484BB9CD2}" srcOrd="4" destOrd="0" presId="urn:microsoft.com/office/officeart/2005/8/layout/lProcess1"/>
    <dgm:cxn modelId="{D254D489-CAE6-4068-A49C-E40108F14076}" type="presParOf" srcId="{B8E948E4-AD83-452A-B555-7C9B23BF4D8A}" destId="{1B6D0849-2789-4F2D-998F-AC11F99F505D}" srcOrd="5" destOrd="0" presId="urn:microsoft.com/office/officeart/2005/8/layout/lProcess1"/>
    <dgm:cxn modelId="{2FEDC8B4-2C35-4F69-9797-9738987731F2}" type="presParOf" srcId="{B8E948E4-AD83-452A-B555-7C9B23BF4D8A}" destId="{263A0940-4B33-4EE4-80A6-25D276AF6B2A}" srcOrd="6" destOrd="0" presId="urn:microsoft.com/office/officeart/2005/8/layout/lProcess1"/>
    <dgm:cxn modelId="{030A39D3-672E-40FA-9656-13B18EA6CA95}" type="presParOf" srcId="{6CA9A68F-6730-4AFE-B514-51DB87721C3F}" destId="{0E467C16-CD68-4147-966E-804FED097D8F}" srcOrd="1" destOrd="0" presId="urn:microsoft.com/office/officeart/2005/8/layout/lProcess1"/>
    <dgm:cxn modelId="{315FF473-EF21-4EC4-81A5-DC6F6AA72DAF}" type="presParOf" srcId="{6CA9A68F-6730-4AFE-B514-51DB87721C3F}" destId="{E80D7554-2E11-41FB-8DFD-E924527A811D}" srcOrd="2" destOrd="0" presId="urn:microsoft.com/office/officeart/2005/8/layout/lProcess1"/>
    <dgm:cxn modelId="{E7681591-FF9E-453A-BC90-9C381EF8C1BD}" type="presParOf" srcId="{E80D7554-2E11-41FB-8DFD-E924527A811D}" destId="{4B7BA909-2381-4603-8377-AA5504C67D4C}" srcOrd="0" destOrd="0" presId="urn:microsoft.com/office/officeart/2005/8/layout/lProcess1"/>
    <dgm:cxn modelId="{1C5E8C1C-F649-4A4D-A124-D1D2972494A2}" type="presParOf" srcId="{E80D7554-2E11-41FB-8DFD-E924527A811D}" destId="{EB18BF46-8D85-44C8-A532-B513882F418F}" srcOrd="1" destOrd="0" presId="urn:microsoft.com/office/officeart/2005/8/layout/lProcess1"/>
    <dgm:cxn modelId="{6CE327B3-3FCE-4040-BB54-FF267B6CAC46}" type="presParOf" srcId="{E80D7554-2E11-41FB-8DFD-E924527A811D}" destId="{774AD9DE-5DE5-4EE2-A084-8072F846345A}" srcOrd="2" destOrd="0" presId="urn:microsoft.com/office/officeart/2005/8/layout/lProcess1"/>
    <dgm:cxn modelId="{EDC51A50-1997-46BB-9F7B-0544EEBA06A9}" type="presParOf" srcId="{E80D7554-2E11-41FB-8DFD-E924527A811D}" destId="{F9E57139-0F8F-472E-9167-671FDECF8C42}" srcOrd="3" destOrd="0" presId="urn:microsoft.com/office/officeart/2005/8/layout/lProcess1"/>
    <dgm:cxn modelId="{EA07EAB3-556E-4C75-8BBF-D4E6CE3CAE92}" type="presParOf" srcId="{E80D7554-2E11-41FB-8DFD-E924527A811D}" destId="{044960F6-F0BE-477A-8821-25AD26848877}" srcOrd="4" destOrd="0" presId="urn:microsoft.com/office/officeart/2005/8/layout/lProcess1"/>
    <dgm:cxn modelId="{49C4432F-9B64-45F9-B4E6-48A59ACAD285}" type="presParOf" srcId="{E80D7554-2E11-41FB-8DFD-E924527A811D}" destId="{32B2492E-4FB4-4442-A305-B9FEFC513086}" srcOrd="5" destOrd="0" presId="urn:microsoft.com/office/officeart/2005/8/layout/lProcess1"/>
    <dgm:cxn modelId="{AA404778-BE63-4621-8E18-02BD55DEB27D}" type="presParOf" srcId="{E80D7554-2E11-41FB-8DFD-E924527A811D}" destId="{960F7DA4-938C-4507-BA5C-3A5A85A84CF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E5F649-00A2-4180-8DED-73DDE878AA85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2CDF892-2A2B-44C0-8548-9337C35356B8}">
      <dgm:prSet phldrT="[Текст]"/>
      <dgm:spPr/>
      <dgm:t>
        <a:bodyPr/>
        <a:lstStyle/>
        <a:p>
          <a:r>
            <a:rPr lang="uk-UA" b="1" dirty="0"/>
            <a:t>З’ясування можливостей батьків дітей виходити на зв’язок</a:t>
          </a:r>
          <a:endParaRPr lang="ru-RU" b="1" dirty="0"/>
        </a:p>
      </dgm:t>
    </dgm:pt>
    <dgm:pt modelId="{791AAED5-C0DD-43BC-A10A-1AD1562FD847}" cxnId="{3013C76B-74E2-400D-B2FF-D31A0D52151E}" type="parTrans">
      <dgm:prSet/>
      <dgm:spPr/>
      <dgm:t>
        <a:bodyPr/>
        <a:lstStyle/>
        <a:p>
          <a:endParaRPr lang="ru-RU"/>
        </a:p>
      </dgm:t>
    </dgm:pt>
    <dgm:pt modelId="{CAF91293-D719-4649-B5EF-494E5954FDCE}" cxnId="{3013C76B-74E2-400D-B2FF-D31A0D52151E}" type="sibTrans">
      <dgm:prSet/>
      <dgm:spPr/>
      <dgm:t>
        <a:bodyPr/>
        <a:lstStyle/>
        <a:p>
          <a:endParaRPr lang="ru-RU"/>
        </a:p>
      </dgm:t>
    </dgm:pt>
    <dgm:pt modelId="{26AF8E73-4A86-4C34-B959-DEFE9C29F8E8}">
      <dgm:prSet phldrT="[Текст]"/>
      <dgm:spPr/>
      <dgm:t>
        <a:bodyPr/>
        <a:lstStyle/>
        <a:p>
          <a:r>
            <a:rPr lang="uk-UA" b="1" dirty="0"/>
            <a:t>Обрання оптимальних каналів комунікації</a:t>
          </a:r>
          <a:endParaRPr lang="ru-RU" b="1" dirty="0"/>
        </a:p>
      </dgm:t>
    </dgm:pt>
    <dgm:pt modelId="{962DAE10-9702-47B4-B67B-8F446E729763}" cxnId="{1D69CA71-12EF-49E3-A767-2F4EE2823FF1}" type="parTrans">
      <dgm:prSet/>
      <dgm:spPr/>
      <dgm:t>
        <a:bodyPr/>
        <a:lstStyle/>
        <a:p>
          <a:endParaRPr lang="ru-RU"/>
        </a:p>
      </dgm:t>
    </dgm:pt>
    <dgm:pt modelId="{D5751942-6758-4F43-8147-8882B0CB167D}" cxnId="{1D69CA71-12EF-49E3-A767-2F4EE2823FF1}" type="sibTrans">
      <dgm:prSet/>
      <dgm:spPr/>
      <dgm:t>
        <a:bodyPr/>
        <a:lstStyle/>
        <a:p>
          <a:endParaRPr lang="ru-RU"/>
        </a:p>
      </dgm:t>
    </dgm:pt>
    <dgm:pt modelId="{70C7A54F-BD49-4282-8395-3D46198996E2}">
      <dgm:prSet phldrT="[Текст]"/>
      <dgm:spPr/>
      <dgm:t>
        <a:bodyPr/>
        <a:lstStyle/>
        <a:p>
          <a:r>
            <a:rPr lang="uk-UA" b="1" dirty="0"/>
            <a:t>Створення груп із батьками за допомогою месенджерів </a:t>
          </a:r>
          <a:r>
            <a:rPr lang="en-US" b="1" dirty="0"/>
            <a:t>Viber</a:t>
          </a:r>
          <a:r>
            <a:rPr lang="uk-UA" b="1" dirty="0"/>
            <a:t>,</a:t>
          </a:r>
          <a:r>
            <a:rPr lang="en-US" b="1" dirty="0"/>
            <a:t> Telegram</a:t>
          </a:r>
          <a:endParaRPr lang="ru-RU" b="1" dirty="0"/>
        </a:p>
      </dgm:t>
    </dgm:pt>
    <dgm:pt modelId="{CC18974F-F846-477A-8CFB-A5D00755C703}" cxnId="{9AFADD32-BF5D-489A-AD2D-F15D8763F8D5}" type="parTrans">
      <dgm:prSet/>
      <dgm:spPr/>
      <dgm:t>
        <a:bodyPr/>
        <a:lstStyle/>
        <a:p>
          <a:endParaRPr lang="ru-RU"/>
        </a:p>
      </dgm:t>
    </dgm:pt>
    <dgm:pt modelId="{CD4EAF5F-2566-46B8-A9EC-0CBC185CAE48}" cxnId="{9AFADD32-BF5D-489A-AD2D-F15D8763F8D5}" type="sibTrans">
      <dgm:prSet/>
      <dgm:spPr/>
      <dgm:t>
        <a:bodyPr/>
        <a:lstStyle/>
        <a:p>
          <a:endParaRPr lang="ru-RU"/>
        </a:p>
      </dgm:t>
    </dgm:pt>
    <dgm:pt modelId="{1DD4B4E3-1A88-4600-8649-1197189B52A3}">
      <dgm:prSet/>
      <dgm:spPr/>
      <dgm:t>
        <a:bodyPr/>
        <a:lstStyle/>
        <a:p>
          <a:r>
            <a:rPr lang="uk-UA" b="1" dirty="0"/>
            <a:t>Проведення онлайн-занять та відео-зустрічей за допомогою платформи </a:t>
          </a:r>
          <a:r>
            <a:rPr lang="en-US" b="1" dirty="0"/>
            <a:t>Google Meet</a:t>
          </a:r>
          <a:endParaRPr lang="ru-RU" b="1" dirty="0"/>
        </a:p>
      </dgm:t>
    </dgm:pt>
    <dgm:pt modelId="{C6186CCE-1899-4E11-A2FE-7872369DC5A0}" cxnId="{58E044E0-CFCA-4139-BF92-9B00B1C52E76}" type="parTrans">
      <dgm:prSet/>
      <dgm:spPr/>
      <dgm:t>
        <a:bodyPr/>
        <a:lstStyle/>
        <a:p>
          <a:endParaRPr lang="ru-RU"/>
        </a:p>
      </dgm:t>
    </dgm:pt>
    <dgm:pt modelId="{C82665C3-8955-45D1-B8BC-DD3CE7DB0C35}" cxnId="{58E044E0-CFCA-4139-BF92-9B00B1C52E76}" type="sibTrans">
      <dgm:prSet/>
      <dgm:spPr/>
      <dgm:t>
        <a:bodyPr/>
        <a:lstStyle/>
        <a:p>
          <a:endParaRPr lang="ru-RU"/>
        </a:p>
      </dgm:t>
    </dgm:pt>
    <dgm:pt modelId="{2540491A-28B5-4854-B602-AFA7AE4EF528}">
      <dgm:prSet/>
      <dgm:spPr/>
      <dgm:t>
        <a:bodyPr/>
        <a:lstStyle/>
        <a:p>
          <a:r>
            <a:rPr lang="uk-UA" b="1" dirty="0"/>
            <a:t>Записування власних відео-занять, відео-роликів, мотиваційних відео, елементів занять та різних видів діяльності</a:t>
          </a:r>
          <a:endParaRPr lang="ru-RU" b="1" dirty="0"/>
        </a:p>
      </dgm:t>
    </dgm:pt>
    <dgm:pt modelId="{A97F59A4-1992-4710-804A-7F0580180C60}" cxnId="{16FDE865-D217-444E-B5DC-94BF75ABF6C5}" type="parTrans">
      <dgm:prSet/>
      <dgm:spPr/>
      <dgm:t>
        <a:bodyPr/>
        <a:lstStyle/>
        <a:p>
          <a:endParaRPr lang="ru-RU"/>
        </a:p>
      </dgm:t>
    </dgm:pt>
    <dgm:pt modelId="{9FB17A73-0886-4618-8ABA-CBCFA4976A7A}" cxnId="{16FDE865-D217-444E-B5DC-94BF75ABF6C5}" type="sibTrans">
      <dgm:prSet/>
      <dgm:spPr/>
      <dgm:t>
        <a:bodyPr/>
        <a:lstStyle/>
        <a:p>
          <a:endParaRPr lang="ru-RU"/>
        </a:p>
      </dgm:t>
    </dgm:pt>
    <dgm:pt modelId="{D2B5DA64-2221-4D6A-8CEE-26D4EEF8B2A5}">
      <dgm:prSet/>
      <dgm:spPr/>
      <dgm:t>
        <a:bodyPr/>
        <a:lstStyle/>
        <a:p>
          <a:r>
            <a:rPr lang="uk-UA" b="1" dirty="0"/>
            <a:t>Використання доступних ресурсів для роботи з дітьми рекомендованих Міністерством освіти і науки України</a:t>
          </a:r>
          <a:endParaRPr lang="ru-RU" b="1" dirty="0"/>
        </a:p>
      </dgm:t>
    </dgm:pt>
    <dgm:pt modelId="{0D10B0FA-449B-4774-8569-3E0362BEB1AC}" cxnId="{E7135B0C-67C6-47A0-A4B2-E59348270907}" type="parTrans">
      <dgm:prSet/>
      <dgm:spPr/>
      <dgm:t>
        <a:bodyPr/>
        <a:lstStyle/>
        <a:p>
          <a:endParaRPr lang="ru-RU"/>
        </a:p>
      </dgm:t>
    </dgm:pt>
    <dgm:pt modelId="{43C88364-5447-4EBC-A59F-A14D162B328C}" cxnId="{E7135B0C-67C6-47A0-A4B2-E59348270907}" type="sibTrans">
      <dgm:prSet/>
      <dgm:spPr/>
      <dgm:t>
        <a:bodyPr/>
        <a:lstStyle/>
        <a:p>
          <a:endParaRPr lang="ru-RU"/>
        </a:p>
      </dgm:t>
    </dgm:pt>
    <dgm:pt modelId="{2E150D9A-872C-4E51-BCE0-13BD0B4737C3}">
      <dgm:prSet/>
      <dgm:spPr/>
      <dgm:t>
        <a:bodyPr/>
        <a:lstStyle/>
        <a:p>
          <a:r>
            <a:rPr lang="uk-UA" b="1" dirty="0"/>
            <a:t>Отримання зворотного зв’язку та фото чи відео звітів</a:t>
          </a:r>
          <a:endParaRPr lang="ru-RU" b="1" dirty="0"/>
        </a:p>
      </dgm:t>
    </dgm:pt>
    <dgm:pt modelId="{C189FAED-E765-4B18-8992-AF59496C45E2}" cxnId="{BC6B1362-0C5F-4285-8B08-47645A64D1A8}" type="parTrans">
      <dgm:prSet/>
      <dgm:spPr/>
      <dgm:t>
        <a:bodyPr/>
        <a:lstStyle/>
        <a:p>
          <a:endParaRPr lang="ru-RU"/>
        </a:p>
      </dgm:t>
    </dgm:pt>
    <dgm:pt modelId="{1DF9EDE5-1CE8-4302-B37B-6C920B13DF34}" cxnId="{BC6B1362-0C5F-4285-8B08-47645A64D1A8}" type="sibTrans">
      <dgm:prSet/>
      <dgm:spPr/>
      <dgm:t>
        <a:bodyPr/>
        <a:lstStyle/>
        <a:p>
          <a:endParaRPr lang="ru-RU"/>
        </a:p>
      </dgm:t>
    </dgm:pt>
    <dgm:pt modelId="{1D6D4F43-0927-43CD-9E1D-78EB9B623663}" type="pres">
      <dgm:prSet presAssocID="{9FE5F649-00A2-4180-8DED-73DDE878AA85}" presName="Name0" presStyleCnt="0">
        <dgm:presLayoutVars>
          <dgm:chMax val="7"/>
          <dgm:chPref val="7"/>
          <dgm:dir/>
        </dgm:presLayoutVars>
      </dgm:prSet>
      <dgm:spPr/>
    </dgm:pt>
    <dgm:pt modelId="{A05C453C-A56C-42D5-9CC3-303383D60092}" type="pres">
      <dgm:prSet presAssocID="{9FE5F649-00A2-4180-8DED-73DDE878AA85}" presName="Name1" presStyleCnt="0"/>
      <dgm:spPr/>
    </dgm:pt>
    <dgm:pt modelId="{D49FFCCA-D3F9-4A69-9B90-6273E8287432}" type="pres">
      <dgm:prSet presAssocID="{9FE5F649-00A2-4180-8DED-73DDE878AA85}" presName="cycle" presStyleCnt="0"/>
      <dgm:spPr/>
    </dgm:pt>
    <dgm:pt modelId="{D5C1800C-ABE2-492C-ACE4-A1E073199211}" type="pres">
      <dgm:prSet presAssocID="{9FE5F649-00A2-4180-8DED-73DDE878AA85}" presName="srcNode" presStyleLbl="node1" presStyleIdx="0" presStyleCnt="7"/>
      <dgm:spPr/>
    </dgm:pt>
    <dgm:pt modelId="{DCF45143-EE13-4D5B-99AF-A7C78313F1FD}" type="pres">
      <dgm:prSet presAssocID="{9FE5F649-00A2-4180-8DED-73DDE878AA85}" presName="conn" presStyleLbl="parChTrans1D2" presStyleIdx="0" presStyleCnt="1"/>
      <dgm:spPr/>
    </dgm:pt>
    <dgm:pt modelId="{98466597-7051-4CA6-A883-795AA35717EB}" type="pres">
      <dgm:prSet presAssocID="{9FE5F649-00A2-4180-8DED-73DDE878AA85}" presName="extraNode" presStyleLbl="node1" presStyleIdx="0" presStyleCnt="7"/>
      <dgm:spPr/>
    </dgm:pt>
    <dgm:pt modelId="{608CACE9-68A2-4529-9DD8-C981A8B6CB07}" type="pres">
      <dgm:prSet presAssocID="{9FE5F649-00A2-4180-8DED-73DDE878AA85}" presName="dstNode" presStyleLbl="node1" presStyleIdx="0" presStyleCnt="7"/>
      <dgm:spPr/>
    </dgm:pt>
    <dgm:pt modelId="{9780DBB3-1C9D-4AEA-B55F-210AEAE9032F}" type="pres">
      <dgm:prSet presAssocID="{B2CDF892-2A2B-44C0-8548-9337C35356B8}" presName="text_1" presStyleLbl="node1" presStyleIdx="0" presStyleCnt="7">
        <dgm:presLayoutVars>
          <dgm:bulletEnabled val="1"/>
        </dgm:presLayoutVars>
      </dgm:prSet>
      <dgm:spPr/>
    </dgm:pt>
    <dgm:pt modelId="{9165DA53-30D8-4A5D-BEFC-DC2B48609185}" type="pres">
      <dgm:prSet presAssocID="{B2CDF892-2A2B-44C0-8548-9337C35356B8}" presName="accent_1" presStyleCnt="0"/>
      <dgm:spPr/>
    </dgm:pt>
    <dgm:pt modelId="{7CC6621C-2816-4736-9194-F805FCDB85A8}" type="pres">
      <dgm:prSet presAssocID="{B2CDF892-2A2B-44C0-8548-9337C35356B8}" presName="accentRepeatNode" presStyleLbl="solidFgAcc1" presStyleIdx="0" presStyleCnt="7"/>
      <dgm:spPr/>
    </dgm:pt>
    <dgm:pt modelId="{930CE682-9AD0-449F-8424-8692E048A19B}" type="pres">
      <dgm:prSet presAssocID="{26AF8E73-4A86-4C34-B959-DEFE9C29F8E8}" presName="text_2" presStyleLbl="node1" presStyleIdx="1" presStyleCnt="7">
        <dgm:presLayoutVars>
          <dgm:bulletEnabled val="1"/>
        </dgm:presLayoutVars>
      </dgm:prSet>
      <dgm:spPr/>
    </dgm:pt>
    <dgm:pt modelId="{AF19EB57-560B-4BF4-B0A3-173B12554948}" type="pres">
      <dgm:prSet presAssocID="{26AF8E73-4A86-4C34-B959-DEFE9C29F8E8}" presName="accent_2" presStyleCnt="0"/>
      <dgm:spPr/>
    </dgm:pt>
    <dgm:pt modelId="{C380427E-D6DD-49B1-849C-18CE0292FA5E}" type="pres">
      <dgm:prSet presAssocID="{26AF8E73-4A86-4C34-B959-DEFE9C29F8E8}" presName="accentRepeatNode" presStyleLbl="solidFgAcc1" presStyleIdx="1" presStyleCnt="7"/>
      <dgm:spPr/>
    </dgm:pt>
    <dgm:pt modelId="{D2E6E3FA-0B41-415A-88D2-781BC191A985}" type="pres">
      <dgm:prSet presAssocID="{70C7A54F-BD49-4282-8395-3D46198996E2}" presName="text_3" presStyleLbl="node1" presStyleIdx="2" presStyleCnt="7">
        <dgm:presLayoutVars>
          <dgm:bulletEnabled val="1"/>
        </dgm:presLayoutVars>
      </dgm:prSet>
      <dgm:spPr/>
    </dgm:pt>
    <dgm:pt modelId="{EFE010A8-1F48-45C0-B247-8FD7EF24C773}" type="pres">
      <dgm:prSet presAssocID="{70C7A54F-BD49-4282-8395-3D46198996E2}" presName="accent_3" presStyleCnt="0"/>
      <dgm:spPr/>
    </dgm:pt>
    <dgm:pt modelId="{57F6FAF5-27BD-4760-8A56-9077CDAC1EAC}" type="pres">
      <dgm:prSet presAssocID="{70C7A54F-BD49-4282-8395-3D46198996E2}" presName="accentRepeatNode" presStyleLbl="solidFgAcc1" presStyleIdx="2" presStyleCnt="7"/>
      <dgm:spPr/>
    </dgm:pt>
    <dgm:pt modelId="{980F0BB8-EB35-408A-AB17-92A1DD3328B0}" type="pres">
      <dgm:prSet presAssocID="{1DD4B4E3-1A88-4600-8649-1197189B52A3}" presName="text_4" presStyleLbl="node1" presStyleIdx="3" presStyleCnt="7">
        <dgm:presLayoutVars>
          <dgm:bulletEnabled val="1"/>
        </dgm:presLayoutVars>
      </dgm:prSet>
      <dgm:spPr/>
    </dgm:pt>
    <dgm:pt modelId="{632E9C1B-98DE-4183-A5A9-1B8A4723CD5B}" type="pres">
      <dgm:prSet presAssocID="{1DD4B4E3-1A88-4600-8649-1197189B52A3}" presName="accent_4" presStyleCnt="0"/>
      <dgm:spPr/>
    </dgm:pt>
    <dgm:pt modelId="{17775242-7FE0-4ECE-82A6-4F707F121144}" type="pres">
      <dgm:prSet presAssocID="{1DD4B4E3-1A88-4600-8649-1197189B52A3}" presName="accentRepeatNode" presStyleLbl="solidFgAcc1" presStyleIdx="3" presStyleCnt="7"/>
      <dgm:spPr/>
    </dgm:pt>
    <dgm:pt modelId="{58FA30DC-0948-48C5-90A7-F273C3A3EADA}" type="pres">
      <dgm:prSet presAssocID="{2540491A-28B5-4854-B602-AFA7AE4EF528}" presName="text_5" presStyleLbl="node1" presStyleIdx="4" presStyleCnt="7">
        <dgm:presLayoutVars>
          <dgm:bulletEnabled val="1"/>
        </dgm:presLayoutVars>
      </dgm:prSet>
      <dgm:spPr/>
    </dgm:pt>
    <dgm:pt modelId="{5BE8236A-50B6-4294-AB60-EE31801F0352}" type="pres">
      <dgm:prSet presAssocID="{2540491A-28B5-4854-B602-AFA7AE4EF528}" presName="accent_5" presStyleCnt="0"/>
      <dgm:spPr/>
    </dgm:pt>
    <dgm:pt modelId="{CA346AF2-A035-4095-9262-B4C2F5997247}" type="pres">
      <dgm:prSet presAssocID="{2540491A-28B5-4854-B602-AFA7AE4EF528}" presName="accentRepeatNode" presStyleLbl="solidFgAcc1" presStyleIdx="4" presStyleCnt="7"/>
      <dgm:spPr/>
    </dgm:pt>
    <dgm:pt modelId="{86C23956-0129-4019-88BE-066BCE856C98}" type="pres">
      <dgm:prSet presAssocID="{D2B5DA64-2221-4D6A-8CEE-26D4EEF8B2A5}" presName="text_6" presStyleLbl="node1" presStyleIdx="5" presStyleCnt="7">
        <dgm:presLayoutVars>
          <dgm:bulletEnabled val="1"/>
        </dgm:presLayoutVars>
      </dgm:prSet>
      <dgm:spPr/>
    </dgm:pt>
    <dgm:pt modelId="{CCA4E26A-3F7D-478B-871A-1B8449E2BE51}" type="pres">
      <dgm:prSet presAssocID="{D2B5DA64-2221-4D6A-8CEE-26D4EEF8B2A5}" presName="accent_6" presStyleCnt="0"/>
      <dgm:spPr/>
    </dgm:pt>
    <dgm:pt modelId="{BD25BA75-D7CF-4709-87FF-1EA277E041A7}" type="pres">
      <dgm:prSet presAssocID="{D2B5DA64-2221-4D6A-8CEE-26D4EEF8B2A5}" presName="accentRepeatNode" presStyleLbl="solidFgAcc1" presStyleIdx="5" presStyleCnt="7"/>
      <dgm:spPr/>
    </dgm:pt>
    <dgm:pt modelId="{F1E0A475-39BD-4607-96CB-B4715DB14AA0}" type="pres">
      <dgm:prSet presAssocID="{2E150D9A-872C-4E51-BCE0-13BD0B4737C3}" presName="text_7" presStyleLbl="node1" presStyleIdx="6" presStyleCnt="7">
        <dgm:presLayoutVars>
          <dgm:bulletEnabled val="1"/>
        </dgm:presLayoutVars>
      </dgm:prSet>
      <dgm:spPr/>
    </dgm:pt>
    <dgm:pt modelId="{587BB812-B851-47CC-AEE2-23DA4AACC1C4}" type="pres">
      <dgm:prSet presAssocID="{2E150D9A-872C-4E51-BCE0-13BD0B4737C3}" presName="accent_7" presStyleCnt="0"/>
      <dgm:spPr/>
    </dgm:pt>
    <dgm:pt modelId="{D864EDF7-14D0-4D65-A951-C0EF64EE912C}" type="pres">
      <dgm:prSet presAssocID="{2E150D9A-872C-4E51-BCE0-13BD0B4737C3}" presName="accentRepeatNode" presStyleLbl="solidFgAcc1" presStyleIdx="6" presStyleCnt="7"/>
      <dgm:spPr/>
    </dgm:pt>
  </dgm:ptLst>
  <dgm:cxnLst>
    <dgm:cxn modelId="{E7135B0C-67C6-47A0-A4B2-E59348270907}" srcId="{9FE5F649-00A2-4180-8DED-73DDE878AA85}" destId="{D2B5DA64-2221-4D6A-8CEE-26D4EEF8B2A5}" srcOrd="5" destOrd="0" parTransId="{0D10B0FA-449B-4774-8569-3E0362BEB1AC}" sibTransId="{43C88364-5447-4EBC-A59F-A14D162B328C}"/>
    <dgm:cxn modelId="{1ABF7B0F-4169-4024-B88E-4E16FB955547}" type="presOf" srcId="{70C7A54F-BD49-4282-8395-3D46198996E2}" destId="{D2E6E3FA-0B41-415A-88D2-781BC191A985}" srcOrd="0" destOrd="0" presId="urn:microsoft.com/office/officeart/2008/layout/VerticalCurvedList"/>
    <dgm:cxn modelId="{0E191014-C7A3-44D0-A72B-219DF236C34B}" type="presOf" srcId="{1DD4B4E3-1A88-4600-8649-1197189B52A3}" destId="{980F0BB8-EB35-408A-AB17-92A1DD3328B0}" srcOrd="0" destOrd="0" presId="urn:microsoft.com/office/officeart/2008/layout/VerticalCurvedList"/>
    <dgm:cxn modelId="{9AFADD32-BF5D-489A-AD2D-F15D8763F8D5}" srcId="{9FE5F649-00A2-4180-8DED-73DDE878AA85}" destId="{70C7A54F-BD49-4282-8395-3D46198996E2}" srcOrd="2" destOrd="0" parTransId="{CC18974F-F846-477A-8CFB-A5D00755C703}" sibTransId="{CD4EAF5F-2566-46B8-A9EC-0CBC185CAE48}"/>
    <dgm:cxn modelId="{31C9505F-5BA8-4E4F-87D2-2444B9135856}" type="presOf" srcId="{2E150D9A-872C-4E51-BCE0-13BD0B4737C3}" destId="{F1E0A475-39BD-4607-96CB-B4715DB14AA0}" srcOrd="0" destOrd="0" presId="urn:microsoft.com/office/officeart/2008/layout/VerticalCurvedList"/>
    <dgm:cxn modelId="{BC6B1362-0C5F-4285-8B08-47645A64D1A8}" srcId="{9FE5F649-00A2-4180-8DED-73DDE878AA85}" destId="{2E150D9A-872C-4E51-BCE0-13BD0B4737C3}" srcOrd="6" destOrd="0" parTransId="{C189FAED-E765-4B18-8992-AF59496C45E2}" sibTransId="{1DF9EDE5-1CE8-4302-B37B-6C920B13DF34}"/>
    <dgm:cxn modelId="{09B3FA42-9091-4923-9F60-703798B76BDD}" type="presOf" srcId="{D2B5DA64-2221-4D6A-8CEE-26D4EEF8B2A5}" destId="{86C23956-0129-4019-88BE-066BCE856C98}" srcOrd="0" destOrd="0" presId="urn:microsoft.com/office/officeart/2008/layout/VerticalCurvedList"/>
    <dgm:cxn modelId="{16FDE865-D217-444E-B5DC-94BF75ABF6C5}" srcId="{9FE5F649-00A2-4180-8DED-73DDE878AA85}" destId="{2540491A-28B5-4854-B602-AFA7AE4EF528}" srcOrd="4" destOrd="0" parTransId="{A97F59A4-1992-4710-804A-7F0580180C60}" sibTransId="{9FB17A73-0886-4618-8ABA-CBCFA4976A7A}"/>
    <dgm:cxn modelId="{3013C76B-74E2-400D-B2FF-D31A0D52151E}" srcId="{9FE5F649-00A2-4180-8DED-73DDE878AA85}" destId="{B2CDF892-2A2B-44C0-8548-9337C35356B8}" srcOrd="0" destOrd="0" parTransId="{791AAED5-C0DD-43BC-A10A-1AD1562FD847}" sibTransId="{CAF91293-D719-4649-B5EF-494E5954FDCE}"/>
    <dgm:cxn modelId="{1D69CA71-12EF-49E3-A767-2F4EE2823FF1}" srcId="{9FE5F649-00A2-4180-8DED-73DDE878AA85}" destId="{26AF8E73-4A86-4C34-B959-DEFE9C29F8E8}" srcOrd="1" destOrd="0" parTransId="{962DAE10-9702-47B4-B67B-8F446E729763}" sibTransId="{D5751942-6758-4F43-8147-8882B0CB167D}"/>
    <dgm:cxn modelId="{9C4AEB54-3216-426E-B7E4-EB746846476D}" type="presOf" srcId="{26AF8E73-4A86-4C34-B959-DEFE9C29F8E8}" destId="{930CE682-9AD0-449F-8424-8692E048A19B}" srcOrd="0" destOrd="0" presId="urn:microsoft.com/office/officeart/2008/layout/VerticalCurvedList"/>
    <dgm:cxn modelId="{45B5D083-6D38-4F46-99B4-7FDE65160F3D}" type="presOf" srcId="{CAF91293-D719-4649-B5EF-494E5954FDCE}" destId="{DCF45143-EE13-4D5B-99AF-A7C78313F1FD}" srcOrd="0" destOrd="0" presId="urn:microsoft.com/office/officeart/2008/layout/VerticalCurvedList"/>
    <dgm:cxn modelId="{98637FD0-A2FB-4B07-8132-A1F74524863D}" type="presOf" srcId="{2540491A-28B5-4854-B602-AFA7AE4EF528}" destId="{58FA30DC-0948-48C5-90A7-F273C3A3EADA}" srcOrd="0" destOrd="0" presId="urn:microsoft.com/office/officeart/2008/layout/VerticalCurvedList"/>
    <dgm:cxn modelId="{58E044E0-CFCA-4139-BF92-9B00B1C52E76}" srcId="{9FE5F649-00A2-4180-8DED-73DDE878AA85}" destId="{1DD4B4E3-1A88-4600-8649-1197189B52A3}" srcOrd="3" destOrd="0" parTransId="{C6186CCE-1899-4E11-A2FE-7872369DC5A0}" sibTransId="{C82665C3-8955-45D1-B8BC-DD3CE7DB0C35}"/>
    <dgm:cxn modelId="{3D7068E0-F6A3-4C08-9E8A-EEE52A0D68FD}" type="presOf" srcId="{9FE5F649-00A2-4180-8DED-73DDE878AA85}" destId="{1D6D4F43-0927-43CD-9E1D-78EB9B623663}" srcOrd="0" destOrd="0" presId="urn:microsoft.com/office/officeart/2008/layout/VerticalCurvedList"/>
    <dgm:cxn modelId="{B349B9EF-2E44-472C-8DF6-BABC358281EC}" type="presOf" srcId="{B2CDF892-2A2B-44C0-8548-9337C35356B8}" destId="{9780DBB3-1C9D-4AEA-B55F-210AEAE9032F}" srcOrd="0" destOrd="0" presId="urn:microsoft.com/office/officeart/2008/layout/VerticalCurvedList"/>
    <dgm:cxn modelId="{052CCA8C-C5F7-4CED-BFEB-50DA3E691688}" type="presParOf" srcId="{1D6D4F43-0927-43CD-9E1D-78EB9B623663}" destId="{A05C453C-A56C-42D5-9CC3-303383D60092}" srcOrd="0" destOrd="0" presId="urn:microsoft.com/office/officeart/2008/layout/VerticalCurvedList"/>
    <dgm:cxn modelId="{EA4CE813-5D7D-4BB4-9385-0DD901EED184}" type="presParOf" srcId="{A05C453C-A56C-42D5-9CC3-303383D60092}" destId="{D49FFCCA-D3F9-4A69-9B90-6273E8287432}" srcOrd="0" destOrd="0" presId="urn:microsoft.com/office/officeart/2008/layout/VerticalCurvedList"/>
    <dgm:cxn modelId="{94C8C5F4-2BB4-499C-8BC9-251D250085CE}" type="presParOf" srcId="{D49FFCCA-D3F9-4A69-9B90-6273E8287432}" destId="{D5C1800C-ABE2-492C-ACE4-A1E073199211}" srcOrd="0" destOrd="0" presId="urn:microsoft.com/office/officeart/2008/layout/VerticalCurvedList"/>
    <dgm:cxn modelId="{DE29A13F-7709-4275-9985-DB45D8704C9A}" type="presParOf" srcId="{D49FFCCA-D3F9-4A69-9B90-6273E8287432}" destId="{DCF45143-EE13-4D5B-99AF-A7C78313F1FD}" srcOrd="1" destOrd="0" presId="urn:microsoft.com/office/officeart/2008/layout/VerticalCurvedList"/>
    <dgm:cxn modelId="{40815C91-4D55-43F0-B962-AB88232CD91F}" type="presParOf" srcId="{D49FFCCA-D3F9-4A69-9B90-6273E8287432}" destId="{98466597-7051-4CA6-A883-795AA35717EB}" srcOrd="2" destOrd="0" presId="urn:microsoft.com/office/officeart/2008/layout/VerticalCurvedList"/>
    <dgm:cxn modelId="{4B98D956-5486-415F-B411-E23C917EF0BB}" type="presParOf" srcId="{D49FFCCA-D3F9-4A69-9B90-6273E8287432}" destId="{608CACE9-68A2-4529-9DD8-C981A8B6CB07}" srcOrd="3" destOrd="0" presId="urn:microsoft.com/office/officeart/2008/layout/VerticalCurvedList"/>
    <dgm:cxn modelId="{D48C8D8E-3B88-4168-943A-5B17E319153D}" type="presParOf" srcId="{A05C453C-A56C-42D5-9CC3-303383D60092}" destId="{9780DBB3-1C9D-4AEA-B55F-210AEAE9032F}" srcOrd="1" destOrd="0" presId="urn:microsoft.com/office/officeart/2008/layout/VerticalCurvedList"/>
    <dgm:cxn modelId="{844F370E-F364-4829-91A3-ACFF8C761793}" type="presParOf" srcId="{A05C453C-A56C-42D5-9CC3-303383D60092}" destId="{9165DA53-30D8-4A5D-BEFC-DC2B48609185}" srcOrd="2" destOrd="0" presId="urn:microsoft.com/office/officeart/2008/layout/VerticalCurvedList"/>
    <dgm:cxn modelId="{6923F62F-5F04-4067-AB66-F0F4F588A1DC}" type="presParOf" srcId="{9165DA53-30D8-4A5D-BEFC-DC2B48609185}" destId="{7CC6621C-2816-4736-9194-F805FCDB85A8}" srcOrd="0" destOrd="0" presId="urn:microsoft.com/office/officeart/2008/layout/VerticalCurvedList"/>
    <dgm:cxn modelId="{BEF10CE8-FA27-443F-94CA-870B8B68B0B7}" type="presParOf" srcId="{A05C453C-A56C-42D5-9CC3-303383D60092}" destId="{930CE682-9AD0-449F-8424-8692E048A19B}" srcOrd="3" destOrd="0" presId="urn:microsoft.com/office/officeart/2008/layout/VerticalCurvedList"/>
    <dgm:cxn modelId="{C35452ED-D6B3-4674-B949-B198E1698CD8}" type="presParOf" srcId="{A05C453C-A56C-42D5-9CC3-303383D60092}" destId="{AF19EB57-560B-4BF4-B0A3-173B12554948}" srcOrd="4" destOrd="0" presId="urn:microsoft.com/office/officeart/2008/layout/VerticalCurvedList"/>
    <dgm:cxn modelId="{1171F6B3-CFE8-4DD1-9EC5-B0DCE4D15FE1}" type="presParOf" srcId="{AF19EB57-560B-4BF4-B0A3-173B12554948}" destId="{C380427E-D6DD-49B1-849C-18CE0292FA5E}" srcOrd="0" destOrd="0" presId="urn:microsoft.com/office/officeart/2008/layout/VerticalCurvedList"/>
    <dgm:cxn modelId="{2B71F682-D653-4061-9D99-633B73FC001C}" type="presParOf" srcId="{A05C453C-A56C-42D5-9CC3-303383D60092}" destId="{D2E6E3FA-0B41-415A-88D2-781BC191A985}" srcOrd="5" destOrd="0" presId="urn:microsoft.com/office/officeart/2008/layout/VerticalCurvedList"/>
    <dgm:cxn modelId="{699F7BE7-3CDC-4937-B662-E62DB0536CA0}" type="presParOf" srcId="{A05C453C-A56C-42D5-9CC3-303383D60092}" destId="{EFE010A8-1F48-45C0-B247-8FD7EF24C773}" srcOrd="6" destOrd="0" presId="urn:microsoft.com/office/officeart/2008/layout/VerticalCurvedList"/>
    <dgm:cxn modelId="{7C53EB3B-C570-48CA-8DD7-EF86E582A9AD}" type="presParOf" srcId="{EFE010A8-1F48-45C0-B247-8FD7EF24C773}" destId="{57F6FAF5-27BD-4760-8A56-9077CDAC1EAC}" srcOrd="0" destOrd="0" presId="urn:microsoft.com/office/officeart/2008/layout/VerticalCurvedList"/>
    <dgm:cxn modelId="{0282A547-07C1-485F-81D0-6841BA5FEECE}" type="presParOf" srcId="{A05C453C-A56C-42D5-9CC3-303383D60092}" destId="{980F0BB8-EB35-408A-AB17-92A1DD3328B0}" srcOrd="7" destOrd="0" presId="urn:microsoft.com/office/officeart/2008/layout/VerticalCurvedList"/>
    <dgm:cxn modelId="{72A9CAF3-A18E-48B7-B902-DC834CB9F4C1}" type="presParOf" srcId="{A05C453C-A56C-42D5-9CC3-303383D60092}" destId="{632E9C1B-98DE-4183-A5A9-1B8A4723CD5B}" srcOrd="8" destOrd="0" presId="urn:microsoft.com/office/officeart/2008/layout/VerticalCurvedList"/>
    <dgm:cxn modelId="{4B146BC2-7793-406E-B913-8CF7654321CE}" type="presParOf" srcId="{632E9C1B-98DE-4183-A5A9-1B8A4723CD5B}" destId="{17775242-7FE0-4ECE-82A6-4F707F121144}" srcOrd="0" destOrd="0" presId="urn:microsoft.com/office/officeart/2008/layout/VerticalCurvedList"/>
    <dgm:cxn modelId="{0ECF2AB6-81C1-4504-852E-1862609EFF13}" type="presParOf" srcId="{A05C453C-A56C-42D5-9CC3-303383D60092}" destId="{58FA30DC-0948-48C5-90A7-F273C3A3EADA}" srcOrd="9" destOrd="0" presId="urn:microsoft.com/office/officeart/2008/layout/VerticalCurvedList"/>
    <dgm:cxn modelId="{E8D486AE-9C75-4937-8DB7-10DEEECDDC15}" type="presParOf" srcId="{A05C453C-A56C-42D5-9CC3-303383D60092}" destId="{5BE8236A-50B6-4294-AB60-EE31801F0352}" srcOrd="10" destOrd="0" presId="urn:microsoft.com/office/officeart/2008/layout/VerticalCurvedList"/>
    <dgm:cxn modelId="{6C5A3AE9-4020-44AD-B98F-E2B98DB96224}" type="presParOf" srcId="{5BE8236A-50B6-4294-AB60-EE31801F0352}" destId="{CA346AF2-A035-4095-9262-B4C2F5997247}" srcOrd="0" destOrd="0" presId="urn:microsoft.com/office/officeart/2008/layout/VerticalCurvedList"/>
    <dgm:cxn modelId="{EDA3A316-3F75-47D3-84D0-3E45EFB31DD8}" type="presParOf" srcId="{A05C453C-A56C-42D5-9CC3-303383D60092}" destId="{86C23956-0129-4019-88BE-066BCE856C98}" srcOrd="11" destOrd="0" presId="urn:microsoft.com/office/officeart/2008/layout/VerticalCurvedList"/>
    <dgm:cxn modelId="{6EA58630-0FA5-4DF4-B2DE-3C0A306CCB11}" type="presParOf" srcId="{A05C453C-A56C-42D5-9CC3-303383D60092}" destId="{CCA4E26A-3F7D-478B-871A-1B8449E2BE51}" srcOrd="12" destOrd="0" presId="urn:microsoft.com/office/officeart/2008/layout/VerticalCurvedList"/>
    <dgm:cxn modelId="{D9873861-7644-4D83-AAAB-434665660C2A}" type="presParOf" srcId="{CCA4E26A-3F7D-478B-871A-1B8449E2BE51}" destId="{BD25BA75-D7CF-4709-87FF-1EA277E041A7}" srcOrd="0" destOrd="0" presId="urn:microsoft.com/office/officeart/2008/layout/VerticalCurvedList"/>
    <dgm:cxn modelId="{222D11AD-B22B-4A00-AA34-D1811C079B67}" type="presParOf" srcId="{A05C453C-A56C-42D5-9CC3-303383D60092}" destId="{F1E0A475-39BD-4607-96CB-B4715DB14AA0}" srcOrd="13" destOrd="0" presId="urn:microsoft.com/office/officeart/2008/layout/VerticalCurvedList"/>
    <dgm:cxn modelId="{2366242B-A010-46CC-BA23-094E34B244A6}" type="presParOf" srcId="{A05C453C-A56C-42D5-9CC3-303383D60092}" destId="{587BB812-B851-47CC-AEE2-23DA4AACC1C4}" srcOrd="14" destOrd="0" presId="urn:microsoft.com/office/officeart/2008/layout/VerticalCurvedList"/>
    <dgm:cxn modelId="{7A23BB7E-83E5-4DD8-B999-F65A97A6FEB8}" type="presParOf" srcId="{587BB812-B851-47CC-AEE2-23DA4AACC1C4}" destId="{D864EDF7-14D0-4D65-A951-C0EF64EE91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77540-7E2A-409A-857C-C85C102FBC8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D3680-7B4F-4B66-A56F-408640FA7455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Пишіть коротко та за темою</a:t>
          </a:r>
          <a:endParaRPr lang="ru-RU" sz="1800" b="1" dirty="0">
            <a:solidFill>
              <a:srgbClr val="FFFF00"/>
            </a:solidFill>
          </a:endParaRPr>
        </a:p>
      </dgm:t>
    </dgm:pt>
    <dgm:pt modelId="{BDA2ECF7-3141-474B-8B49-77128FE92765}" cxnId="{9895AC6A-F374-4591-A7EE-64435D2FF182}" type="parTrans">
      <dgm:prSet/>
      <dgm:spPr/>
      <dgm:t>
        <a:bodyPr/>
        <a:lstStyle/>
        <a:p>
          <a:endParaRPr lang="ru-RU"/>
        </a:p>
      </dgm:t>
    </dgm:pt>
    <dgm:pt modelId="{8A0243EA-A9DD-433E-82AA-8FCBBFD4FB1F}" cxnId="{9895AC6A-F374-4591-A7EE-64435D2FF182}" type="sibTrans">
      <dgm:prSet/>
      <dgm:spPr/>
      <dgm:t>
        <a:bodyPr/>
        <a:lstStyle/>
        <a:p>
          <a:endParaRPr lang="ru-RU"/>
        </a:p>
      </dgm:t>
    </dgm:pt>
    <dgm:pt modelId="{59A6BEF2-E708-4FD7-90AD-A2245757BA41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Дотримуйтесь ділового стилю</a:t>
          </a:r>
          <a:endParaRPr lang="ru-RU" sz="1800" b="1" dirty="0">
            <a:solidFill>
              <a:srgbClr val="FFFF00"/>
            </a:solidFill>
          </a:endParaRPr>
        </a:p>
      </dgm:t>
    </dgm:pt>
    <dgm:pt modelId="{A6887CFA-C1F1-4151-A943-E625EAD49F0A}" cxnId="{E305E646-5959-423D-9B5C-270A0ECD21DC}" type="parTrans">
      <dgm:prSet/>
      <dgm:spPr/>
      <dgm:t>
        <a:bodyPr/>
        <a:lstStyle/>
        <a:p>
          <a:endParaRPr lang="ru-RU"/>
        </a:p>
      </dgm:t>
    </dgm:pt>
    <dgm:pt modelId="{EB7EADAC-0628-4F02-9E19-762D17B0C399}" cxnId="{E305E646-5959-423D-9B5C-270A0ECD21DC}" type="sibTrans">
      <dgm:prSet/>
      <dgm:spPr/>
      <dgm:t>
        <a:bodyPr/>
        <a:lstStyle/>
        <a:p>
          <a:endParaRPr lang="ru-RU"/>
        </a:p>
      </dgm:t>
    </dgm:pt>
    <dgm:pt modelId="{536029EA-5DE4-499D-AD0A-D5F57AFAFBAF}">
      <dgm:prSet phldrT="[Текст]" custT="1"/>
      <dgm:spPr/>
      <dgm:t>
        <a:bodyPr/>
        <a:lstStyle/>
        <a:p>
          <a:r>
            <a:rPr lang="uk-UA" sz="2000" b="1" dirty="0">
              <a:solidFill>
                <a:srgbClr val="FFFF00"/>
              </a:solidFill>
            </a:rPr>
            <a:t>Визначте час спілкування</a:t>
          </a:r>
          <a:endParaRPr lang="ru-RU" sz="2000" b="1" dirty="0">
            <a:solidFill>
              <a:srgbClr val="FFFF00"/>
            </a:solidFill>
          </a:endParaRPr>
        </a:p>
      </dgm:t>
    </dgm:pt>
    <dgm:pt modelId="{3611E298-70EE-4E79-BE9E-DF7736CA3767}" cxnId="{012A6DB7-F3E2-493D-9D8E-C19A4D669268}" type="parTrans">
      <dgm:prSet/>
      <dgm:spPr/>
      <dgm:t>
        <a:bodyPr/>
        <a:lstStyle/>
        <a:p>
          <a:endParaRPr lang="ru-RU"/>
        </a:p>
      </dgm:t>
    </dgm:pt>
    <dgm:pt modelId="{DE78463F-ED81-45F1-AF6D-5C8BD99D54B9}" cxnId="{012A6DB7-F3E2-493D-9D8E-C19A4D669268}" type="sibTrans">
      <dgm:prSet/>
      <dgm:spPr/>
      <dgm:t>
        <a:bodyPr/>
        <a:lstStyle/>
        <a:p>
          <a:endParaRPr lang="ru-RU"/>
        </a:p>
      </dgm:t>
    </dgm:pt>
    <dgm:pt modelId="{1378E7AC-943B-4680-91CA-AFAB260F2183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Не ухвалюйте важливих рішень</a:t>
          </a:r>
          <a:endParaRPr lang="ru-RU" sz="1800" b="1" dirty="0">
            <a:solidFill>
              <a:srgbClr val="FFFF00"/>
            </a:solidFill>
          </a:endParaRPr>
        </a:p>
      </dgm:t>
    </dgm:pt>
    <dgm:pt modelId="{4C6D41D7-B01D-4BC6-9AD2-4A5532E5710B}" cxnId="{7FDF1419-F181-411F-99D6-3368E400DD5E}" type="parTrans">
      <dgm:prSet/>
      <dgm:spPr/>
      <dgm:t>
        <a:bodyPr/>
        <a:lstStyle/>
        <a:p>
          <a:endParaRPr lang="ru-RU"/>
        </a:p>
      </dgm:t>
    </dgm:pt>
    <dgm:pt modelId="{B02D2772-60E3-4866-A694-ECEA38ED5E26}" cxnId="{7FDF1419-F181-411F-99D6-3368E400DD5E}" type="sibTrans">
      <dgm:prSet/>
      <dgm:spPr/>
      <dgm:t>
        <a:bodyPr/>
        <a:lstStyle/>
        <a:p>
          <a:endParaRPr lang="ru-RU"/>
        </a:p>
      </dgm:t>
    </dgm:pt>
    <dgm:pt modelId="{3214A7B4-0BF1-402A-844C-B59B1BFC1508}">
      <dgm:prSet phldrT="[Текст]"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Не публікуйте персональні дані</a:t>
          </a:r>
          <a:endParaRPr lang="ru-RU" sz="1800" b="1" dirty="0">
            <a:solidFill>
              <a:srgbClr val="FFFF00"/>
            </a:solidFill>
          </a:endParaRPr>
        </a:p>
      </dgm:t>
    </dgm:pt>
    <dgm:pt modelId="{952B1DC8-55BD-4339-94F2-0CA3A134FC3C}" cxnId="{E03706F5-B7FB-4EA7-9BEE-6492197EF060}" type="parTrans">
      <dgm:prSet/>
      <dgm:spPr/>
      <dgm:t>
        <a:bodyPr/>
        <a:lstStyle/>
        <a:p>
          <a:endParaRPr lang="ru-RU"/>
        </a:p>
      </dgm:t>
    </dgm:pt>
    <dgm:pt modelId="{59679191-61FC-40D0-805B-119F51768C21}" cxnId="{E03706F5-B7FB-4EA7-9BEE-6492197EF060}" type="sibTrans">
      <dgm:prSet/>
      <dgm:spPr/>
      <dgm:t>
        <a:bodyPr/>
        <a:lstStyle/>
        <a:p>
          <a:endParaRPr lang="ru-RU"/>
        </a:p>
      </dgm:t>
    </dgm:pt>
    <dgm:pt modelId="{0D25502E-7D9A-42F4-AD78-58C4CD4648F9}">
      <dgm:prSet custT="1"/>
      <dgm:spPr/>
      <dgm:t>
        <a:bodyPr/>
        <a:lstStyle/>
        <a:p>
          <a:r>
            <a:rPr lang="uk-UA" sz="1800" b="1" dirty="0">
              <a:solidFill>
                <a:srgbClr val="FFFF00"/>
              </a:solidFill>
            </a:rPr>
            <a:t>Стежте за оформленням повідомлень</a:t>
          </a:r>
          <a:endParaRPr lang="ru-RU" sz="1800" b="1" dirty="0">
            <a:solidFill>
              <a:srgbClr val="FFFF00"/>
            </a:solidFill>
          </a:endParaRPr>
        </a:p>
      </dgm:t>
    </dgm:pt>
    <dgm:pt modelId="{5B184CEA-9921-4840-8B22-9C0496C121CC}" cxnId="{1C843BB1-EAE5-448D-B214-0490C12375CC}" type="parTrans">
      <dgm:prSet/>
      <dgm:spPr/>
      <dgm:t>
        <a:bodyPr/>
        <a:lstStyle/>
        <a:p>
          <a:endParaRPr lang="ru-RU"/>
        </a:p>
      </dgm:t>
    </dgm:pt>
    <dgm:pt modelId="{221E01C8-9889-4B2C-A700-C3FC9D0AC92A}" cxnId="{1C843BB1-EAE5-448D-B214-0490C12375CC}" type="sibTrans">
      <dgm:prSet/>
      <dgm:spPr/>
      <dgm:t>
        <a:bodyPr/>
        <a:lstStyle/>
        <a:p>
          <a:endParaRPr lang="ru-RU"/>
        </a:p>
      </dgm:t>
    </dgm:pt>
    <dgm:pt modelId="{82906FC6-92A2-4A65-952A-48FE51AF9DBD}">
      <dgm:prSet custT="1"/>
      <dgm:spPr/>
      <dgm:t>
        <a:bodyPr/>
        <a:lstStyle/>
        <a:p>
          <a:r>
            <a:rPr lang="uk-UA" sz="2000" b="1" dirty="0">
              <a:solidFill>
                <a:srgbClr val="FFFF00"/>
              </a:solidFill>
            </a:rPr>
            <a:t>Запобігайте конфліктам</a:t>
          </a:r>
          <a:endParaRPr lang="ru-RU" sz="2000" b="1" dirty="0">
            <a:solidFill>
              <a:srgbClr val="FFFF00"/>
            </a:solidFill>
          </a:endParaRPr>
        </a:p>
      </dgm:t>
    </dgm:pt>
    <dgm:pt modelId="{3811ABA3-8447-45D2-AC17-AC007898392E}" cxnId="{67B94719-5634-45BE-B86C-E4569591A144}" type="parTrans">
      <dgm:prSet/>
      <dgm:spPr/>
      <dgm:t>
        <a:bodyPr/>
        <a:lstStyle/>
        <a:p>
          <a:endParaRPr lang="ru-RU"/>
        </a:p>
      </dgm:t>
    </dgm:pt>
    <dgm:pt modelId="{EF09A1EA-AD68-46C9-A329-1A96CB45DCAD}" cxnId="{67B94719-5634-45BE-B86C-E4569591A144}" type="sibTrans">
      <dgm:prSet/>
      <dgm:spPr/>
      <dgm:t>
        <a:bodyPr/>
        <a:lstStyle/>
        <a:p>
          <a:endParaRPr lang="ru-RU"/>
        </a:p>
      </dgm:t>
    </dgm:pt>
    <dgm:pt modelId="{4527C457-9265-4B35-9E15-E4A36B37F212}" type="pres">
      <dgm:prSet presAssocID="{4FE77540-7E2A-409A-857C-C85C102FBC85}" presName="Name0" presStyleCnt="0">
        <dgm:presLayoutVars>
          <dgm:dir/>
          <dgm:resizeHandles val="exact"/>
        </dgm:presLayoutVars>
      </dgm:prSet>
      <dgm:spPr/>
    </dgm:pt>
    <dgm:pt modelId="{FC5E408B-0F0B-408F-8E14-8C2E9DF9576F}" type="pres">
      <dgm:prSet presAssocID="{4FE77540-7E2A-409A-857C-C85C102FBC85}" presName="cycle" presStyleCnt="0"/>
      <dgm:spPr/>
    </dgm:pt>
    <dgm:pt modelId="{47B62EE4-0CA8-417B-9229-58E28672221C}" type="pres">
      <dgm:prSet presAssocID="{3FED3680-7B4F-4B66-A56F-408640FA7455}" presName="nodeFirstNode" presStyleLbl="node1" presStyleIdx="0" presStyleCnt="7" custRadScaleRad="100135" custRadScaleInc="-1628">
        <dgm:presLayoutVars>
          <dgm:bulletEnabled val="1"/>
        </dgm:presLayoutVars>
      </dgm:prSet>
      <dgm:spPr/>
    </dgm:pt>
    <dgm:pt modelId="{C89AED59-563B-450C-84D9-3C4021B26CA4}" type="pres">
      <dgm:prSet presAssocID="{8A0243EA-A9DD-433E-82AA-8FCBBFD4FB1F}" presName="sibTransFirstNode" presStyleLbl="bgShp" presStyleIdx="0" presStyleCnt="1"/>
      <dgm:spPr/>
    </dgm:pt>
    <dgm:pt modelId="{D044B6B8-DD42-4A46-8BD6-A8282EE96133}" type="pres">
      <dgm:prSet presAssocID="{59A6BEF2-E708-4FD7-90AD-A2245757BA41}" presName="nodeFollowingNodes" presStyleLbl="node1" presStyleIdx="1" presStyleCnt="7">
        <dgm:presLayoutVars>
          <dgm:bulletEnabled val="1"/>
        </dgm:presLayoutVars>
      </dgm:prSet>
      <dgm:spPr/>
    </dgm:pt>
    <dgm:pt modelId="{0A34BEFE-5F35-493F-ADF3-5532D6009E7A}" type="pres">
      <dgm:prSet presAssocID="{82906FC6-92A2-4A65-952A-48FE51AF9DBD}" presName="nodeFollowingNodes" presStyleLbl="node1" presStyleIdx="2" presStyleCnt="7">
        <dgm:presLayoutVars>
          <dgm:bulletEnabled val="1"/>
        </dgm:presLayoutVars>
      </dgm:prSet>
      <dgm:spPr/>
    </dgm:pt>
    <dgm:pt modelId="{DCA2B726-6F32-4AF9-8B96-ACEA57B0E49A}" type="pres">
      <dgm:prSet presAssocID="{0D25502E-7D9A-42F4-AD78-58C4CD4648F9}" presName="nodeFollowingNodes" presStyleLbl="node1" presStyleIdx="3" presStyleCnt="7">
        <dgm:presLayoutVars>
          <dgm:bulletEnabled val="1"/>
        </dgm:presLayoutVars>
      </dgm:prSet>
      <dgm:spPr/>
    </dgm:pt>
    <dgm:pt modelId="{AEFBE567-90C9-4CF1-9E15-AA4B64B717E2}" type="pres">
      <dgm:prSet presAssocID="{536029EA-5DE4-499D-AD0A-D5F57AFAFBAF}" presName="nodeFollowingNodes" presStyleLbl="node1" presStyleIdx="4" presStyleCnt="7" custRadScaleRad="104916" custRadScaleInc="-2098">
        <dgm:presLayoutVars>
          <dgm:bulletEnabled val="1"/>
        </dgm:presLayoutVars>
      </dgm:prSet>
      <dgm:spPr/>
    </dgm:pt>
    <dgm:pt modelId="{A094C4C7-703A-4793-83BE-0AFDB2654C32}" type="pres">
      <dgm:prSet presAssocID="{1378E7AC-943B-4680-91CA-AFAB260F2183}" presName="nodeFollowingNodes" presStyleLbl="node1" presStyleIdx="5" presStyleCnt="7">
        <dgm:presLayoutVars>
          <dgm:bulletEnabled val="1"/>
        </dgm:presLayoutVars>
      </dgm:prSet>
      <dgm:spPr/>
    </dgm:pt>
    <dgm:pt modelId="{53055BAF-B6B6-4F12-8DD1-B253C8F7EC79}" type="pres">
      <dgm:prSet presAssocID="{3214A7B4-0BF1-402A-844C-B59B1BFC1508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7FDF1419-F181-411F-99D6-3368E400DD5E}" srcId="{4FE77540-7E2A-409A-857C-C85C102FBC85}" destId="{1378E7AC-943B-4680-91CA-AFAB260F2183}" srcOrd="5" destOrd="0" parTransId="{4C6D41D7-B01D-4BC6-9AD2-4A5532E5710B}" sibTransId="{B02D2772-60E3-4866-A694-ECEA38ED5E26}"/>
    <dgm:cxn modelId="{67B94719-5634-45BE-B86C-E4569591A144}" srcId="{4FE77540-7E2A-409A-857C-C85C102FBC85}" destId="{82906FC6-92A2-4A65-952A-48FE51AF9DBD}" srcOrd="2" destOrd="0" parTransId="{3811ABA3-8447-45D2-AC17-AC007898392E}" sibTransId="{EF09A1EA-AD68-46C9-A329-1A96CB45DCAD}"/>
    <dgm:cxn modelId="{3258AF19-618B-4FA9-9FC1-B7D839F329E2}" type="presOf" srcId="{82906FC6-92A2-4A65-952A-48FE51AF9DBD}" destId="{0A34BEFE-5F35-493F-ADF3-5532D6009E7A}" srcOrd="0" destOrd="0" presId="urn:microsoft.com/office/officeart/2005/8/layout/cycle3"/>
    <dgm:cxn modelId="{3EDA5335-D24A-457E-AF33-D33636546098}" type="presOf" srcId="{59A6BEF2-E708-4FD7-90AD-A2245757BA41}" destId="{D044B6B8-DD42-4A46-8BD6-A8282EE96133}" srcOrd="0" destOrd="0" presId="urn:microsoft.com/office/officeart/2005/8/layout/cycle3"/>
    <dgm:cxn modelId="{25FF7036-A04A-4FA7-8399-AC83CA4CC470}" type="presOf" srcId="{4FE77540-7E2A-409A-857C-C85C102FBC85}" destId="{4527C457-9265-4B35-9E15-E4A36B37F212}" srcOrd="0" destOrd="0" presId="urn:microsoft.com/office/officeart/2005/8/layout/cycle3"/>
    <dgm:cxn modelId="{07222C66-D441-4464-B068-E856959F362B}" type="presOf" srcId="{1378E7AC-943B-4680-91CA-AFAB260F2183}" destId="{A094C4C7-703A-4793-83BE-0AFDB2654C32}" srcOrd="0" destOrd="0" presId="urn:microsoft.com/office/officeart/2005/8/layout/cycle3"/>
    <dgm:cxn modelId="{E305E646-5959-423D-9B5C-270A0ECD21DC}" srcId="{4FE77540-7E2A-409A-857C-C85C102FBC85}" destId="{59A6BEF2-E708-4FD7-90AD-A2245757BA41}" srcOrd="1" destOrd="0" parTransId="{A6887CFA-C1F1-4151-A943-E625EAD49F0A}" sibTransId="{EB7EADAC-0628-4F02-9E19-762D17B0C399}"/>
    <dgm:cxn modelId="{9895AC6A-F374-4591-A7EE-64435D2FF182}" srcId="{4FE77540-7E2A-409A-857C-C85C102FBC85}" destId="{3FED3680-7B4F-4B66-A56F-408640FA7455}" srcOrd="0" destOrd="0" parTransId="{BDA2ECF7-3141-474B-8B49-77128FE92765}" sibTransId="{8A0243EA-A9DD-433E-82AA-8FCBBFD4FB1F}"/>
    <dgm:cxn modelId="{6B677A6C-EC7F-40D1-9A09-97430A6A2A27}" type="presOf" srcId="{3FED3680-7B4F-4B66-A56F-408640FA7455}" destId="{47B62EE4-0CA8-417B-9229-58E28672221C}" srcOrd="0" destOrd="0" presId="urn:microsoft.com/office/officeart/2005/8/layout/cycle3"/>
    <dgm:cxn modelId="{BA10B956-1C58-4A4D-9EBB-A8119DB095DF}" type="presOf" srcId="{536029EA-5DE4-499D-AD0A-D5F57AFAFBAF}" destId="{AEFBE567-90C9-4CF1-9E15-AA4B64B717E2}" srcOrd="0" destOrd="0" presId="urn:microsoft.com/office/officeart/2005/8/layout/cycle3"/>
    <dgm:cxn modelId="{3B01E058-42E8-49E0-AE40-574B2F8FC21C}" type="presOf" srcId="{8A0243EA-A9DD-433E-82AA-8FCBBFD4FB1F}" destId="{C89AED59-563B-450C-84D9-3C4021B26CA4}" srcOrd="0" destOrd="0" presId="urn:microsoft.com/office/officeart/2005/8/layout/cycle3"/>
    <dgm:cxn modelId="{F0CB2485-327F-4194-B7A9-F6E086A0CE19}" type="presOf" srcId="{0D25502E-7D9A-42F4-AD78-58C4CD4648F9}" destId="{DCA2B726-6F32-4AF9-8B96-ACEA57B0E49A}" srcOrd="0" destOrd="0" presId="urn:microsoft.com/office/officeart/2005/8/layout/cycle3"/>
    <dgm:cxn modelId="{B5B185A5-5B2B-4380-AC7F-F48CDB9FBA4E}" type="presOf" srcId="{3214A7B4-0BF1-402A-844C-B59B1BFC1508}" destId="{53055BAF-B6B6-4F12-8DD1-B253C8F7EC79}" srcOrd="0" destOrd="0" presId="urn:microsoft.com/office/officeart/2005/8/layout/cycle3"/>
    <dgm:cxn modelId="{1C843BB1-EAE5-448D-B214-0490C12375CC}" srcId="{4FE77540-7E2A-409A-857C-C85C102FBC85}" destId="{0D25502E-7D9A-42F4-AD78-58C4CD4648F9}" srcOrd="3" destOrd="0" parTransId="{5B184CEA-9921-4840-8B22-9C0496C121CC}" sibTransId="{221E01C8-9889-4B2C-A700-C3FC9D0AC92A}"/>
    <dgm:cxn modelId="{012A6DB7-F3E2-493D-9D8E-C19A4D669268}" srcId="{4FE77540-7E2A-409A-857C-C85C102FBC85}" destId="{536029EA-5DE4-499D-AD0A-D5F57AFAFBAF}" srcOrd="4" destOrd="0" parTransId="{3611E298-70EE-4E79-BE9E-DF7736CA3767}" sibTransId="{DE78463F-ED81-45F1-AF6D-5C8BD99D54B9}"/>
    <dgm:cxn modelId="{E03706F5-B7FB-4EA7-9BEE-6492197EF060}" srcId="{4FE77540-7E2A-409A-857C-C85C102FBC85}" destId="{3214A7B4-0BF1-402A-844C-B59B1BFC1508}" srcOrd="6" destOrd="0" parTransId="{952B1DC8-55BD-4339-94F2-0CA3A134FC3C}" sibTransId="{59679191-61FC-40D0-805B-119F51768C21}"/>
    <dgm:cxn modelId="{3930ACBE-1B30-4938-B990-1A824B096F82}" type="presParOf" srcId="{4527C457-9265-4B35-9E15-E4A36B37F212}" destId="{FC5E408B-0F0B-408F-8E14-8C2E9DF9576F}" srcOrd="0" destOrd="0" presId="urn:microsoft.com/office/officeart/2005/8/layout/cycle3"/>
    <dgm:cxn modelId="{FF520756-747C-4622-8638-02E319CEF402}" type="presParOf" srcId="{FC5E408B-0F0B-408F-8E14-8C2E9DF9576F}" destId="{47B62EE4-0CA8-417B-9229-58E28672221C}" srcOrd="0" destOrd="0" presId="urn:microsoft.com/office/officeart/2005/8/layout/cycle3"/>
    <dgm:cxn modelId="{B6F32C03-E427-48DD-B1C2-27C9B13DF077}" type="presParOf" srcId="{FC5E408B-0F0B-408F-8E14-8C2E9DF9576F}" destId="{C89AED59-563B-450C-84D9-3C4021B26CA4}" srcOrd="1" destOrd="0" presId="urn:microsoft.com/office/officeart/2005/8/layout/cycle3"/>
    <dgm:cxn modelId="{618F68E9-5DA6-48F6-8C3C-6AC96124D3E6}" type="presParOf" srcId="{FC5E408B-0F0B-408F-8E14-8C2E9DF9576F}" destId="{D044B6B8-DD42-4A46-8BD6-A8282EE96133}" srcOrd="2" destOrd="0" presId="urn:microsoft.com/office/officeart/2005/8/layout/cycle3"/>
    <dgm:cxn modelId="{C6D3C986-D417-4AD4-AE8B-46CDFFBF16F2}" type="presParOf" srcId="{FC5E408B-0F0B-408F-8E14-8C2E9DF9576F}" destId="{0A34BEFE-5F35-493F-ADF3-5532D6009E7A}" srcOrd="3" destOrd="0" presId="urn:microsoft.com/office/officeart/2005/8/layout/cycle3"/>
    <dgm:cxn modelId="{32F79F79-8921-461C-9BB9-5540F6B4728A}" type="presParOf" srcId="{FC5E408B-0F0B-408F-8E14-8C2E9DF9576F}" destId="{DCA2B726-6F32-4AF9-8B96-ACEA57B0E49A}" srcOrd="4" destOrd="0" presId="urn:microsoft.com/office/officeart/2005/8/layout/cycle3"/>
    <dgm:cxn modelId="{A300D338-08F4-4F31-ADE0-A3C135002567}" type="presParOf" srcId="{FC5E408B-0F0B-408F-8E14-8C2E9DF9576F}" destId="{AEFBE567-90C9-4CF1-9E15-AA4B64B717E2}" srcOrd="5" destOrd="0" presId="urn:microsoft.com/office/officeart/2005/8/layout/cycle3"/>
    <dgm:cxn modelId="{D7D0FB90-9E8D-4BD0-8B9C-7037913B2910}" type="presParOf" srcId="{FC5E408B-0F0B-408F-8E14-8C2E9DF9576F}" destId="{A094C4C7-703A-4793-83BE-0AFDB2654C32}" srcOrd="6" destOrd="0" presId="urn:microsoft.com/office/officeart/2005/8/layout/cycle3"/>
    <dgm:cxn modelId="{EA2C387A-91ED-4F33-BFB9-C80315B172EC}" type="presParOf" srcId="{FC5E408B-0F0B-408F-8E14-8C2E9DF9576F}" destId="{53055BAF-B6B6-4F12-8DD1-B253C8F7EC7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C999B1-C405-48D3-8537-22BABBB3913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DE575F-D2E2-48E6-915C-46262A543D32}">
      <dgm:prSet phldrT="[Текст]" custT="1"/>
      <dgm:spPr/>
      <dgm:t>
        <a:bodyPr/>
        <a:lstStyle/>
        <a:p>
          <a:r>
            <a:rPr lang="uk-UA" sz="1600" dirty="0"/>
            <a:t>Річний план роботи</a:t>
          </a:r>
          <a:endParaRPr lang="ru-RU" sz="1600" dirty="0"/>
        </a:p>
      </dgm:t>
    </dgm:pt>
    <dgm:pt modelId="{97A09EA5-0D15-4498-BC83-205EC375404F}" cxnId="{7994877F-ADE0-48F7-8A34-9F826842A29E}" type="parTrans">
      <dgm:prSet/>
      <dgm:spPr/>
      <dgm:t>
        <a:bodyPr/>
        <a:lstStyle/>
        <a:p>
          <a:endParaRPr lang="ru-RU"/>
        </a:p>
      </dgm:t>
    </dgm:pt>
    <dgm:pt modelId="{E6AE9A92-295A-418D-9AF1-6150A32F8B59}" cxnId="{7994877F-ADE0-48F7-8A34-9F826842A29E}" type="sibTrans">
      <dgm:prSet/>
      <dgm:spPr/>
      <dgm:t>
        <a:bodyPr/>
        <a:lstStyle/>
        <a:p>
          <a:endParaRPr lang="ru-RU"/>
        </a:p>
      </dgm:t>
    </dgm:pt>
    <dgm:pt modelId="{072644E8-B0F4-48FB-AC82-9A617661B3FB}">
      <dgm:prSet phldrT="[Текст]" custT="1"/>
      <dgm:spPr/>
      <dgm:t>
        <a:bodyPr/>
        <a:lstStyle/>
        <a:p>
          <a:r>
            <a:rPr lang="uk-UA" sz="1800" dirty="0"/>
            <a:t>Вибір освітньої програми за якою будемо працювати</a:t>
          </a:r>
          <a:endParaRPr lang="ru-RU" sz="1800" dirty="0"/>
        </a:p>
      </dgm:t>
    </dgm:pt>
    <dgm:pt modelId="{6058E924-1027-4B6B-8057-3D2CCAEA6B91}" cxnId="{B582A8B8-D78F-4381-A7CA-3E4A8D6CA3E8}" type="parTrans">
      <dgm:prSet/>
      <dgm:spPr/>
      <dgm:t>
        <a:bodyPr/>
        <a:lstStyle/>
        <a:p>
          <a:endParaRPr lang="ru-RU"/>
        </a:p>
      </dgm:t>
    </dgm:pt>
    <dgm:pt modelId="{4133497D-79F3-4F28-A413-E8C6CCC7F077}" cxnId="{B582A8B8-D78F-4381-A7CA-3E4A8D6CA3E8}" type="sibTrans">
      <dgm:prSet/>
      <dgm:spPr/>
      <dgm:t>
        <a:bodyPr/>
        <a:lstStyle/>
        <a:p>
          <a:endParaRPr lang="ru-RU"/>
        </a:p>
      </dgm:t>
    </dgm:pt>
    <dgm:pt modelId="{4D4A194C-8B64-4961-AE7F-602CA184FA9F}">
      <dgm:prSet phldrT="[Текст]" custT="1"/>
      <dgm:spPr/>
      <dgm:t>
        <a:bodyPr/>
        <a:lstStyle/>
        <a:p>
          <a:r>
            <a:rPr lang="uk-UA" sz="1600" dirty="0"/>
            <a:t>Навчальний план роботи</a:t>
          </a:r>
          <a:endParaRPr lang="ru-RU" sz="1600" dirty="0"/>
        </a:p>
      </dgm:t>
    </dgm:pt>
    <dgm:pt modelId="{38F4A6DB-D0E8-459C-BFC0-CAAB042DCC5B}" cxnId="{B65D15DB-A596-430A-886F-F029B39232F4}" type="parTrans">
      <dgm:prSet/>
      <dgm:spPr/>
      <dgm:t>
        <a:bodyPr/>
        <a:lstStyle/>
        <a:p>
          <a:endParaRPr lang="ru-RU"/>
        </a:p>
      </dgm:t>
    </dgm:pt>
    <dgm:pt modelId="{CC92FAF8-133B-4C85-AAE8-C513E5ACC985}" cxnId="{B65D15DB-A596-430A-886F-F029B39232F4}" type="sibTrans">
      <dgm:prSet/>
      <dgm:spPr/>
      <dgm:t>
        <a:bodyPr/>
        <a:lstStyle/>
        <a:p>
          <a:endParaRPr lang="ru-RU"/>
        </a:p>
      </dgm:t>
    </dgm:pt>
    <dgm:pt modelId="{EB627CAB-865B-43C4-889F-D9CA75AE2403}">
      <dgm:prSet phldrT="[Текст]" custT="1"/>
      <dgm:spPr/>
      <dgm:t>
        <a:bodyPr/>
        <a:lstStyle/>
        <a:p>
          <a:r>
            <a:rPr lang="uk-UA" sz="1600" dirty="0"/>
            <a:t>Вибір форм планування освітнього процесу</a:t>
          </a:r>
          <a:endParaRPr lang="ru-RU" sz="1600" dirty="0"/>
        </a:p>
      </dgm:t>
    </dgm:pt>
    <dgm:pt modelId="{38147BBD-BD5C-4227-97A5-79B7C5571EB7}" cxnId="{E95B7B7E-99D0-47F4-9BA1-87A343917749}" type="parTrans">
      <dgm:prSet/>
      <dgm:spPr/>
      <dgm:t>
        <a:bodyPr/>
        <a:lstStyle/>
        <a:p>
          <a:endParaRPr lang="ru-RU"/>
        </a:p>
      </dgm:t>
    </dgm:pt>
    <dgm:pt modelId="{3614FE13-C9CF-4808-89EC-ED497893B939}" cxnId="{E95B7B7E-99D0-47F4-9BA1-87A343917749}" type="sibTrans">
      <dgm:prSet/>
      <dgm:spPr/>
      <dgm:t>
        <a:bodyPr/>
        <a:lstStyle/>
        <a:p>
          <a:endParaRPr lang="ru-RU"/>
        </a:p>
      </dgm:t>
    </dgm:pt>
    <dgm:pt modelId="{64FF2F05-6F4A-4C1F-BDC1-C69F1CD8063E}">
      <dgm:prSet phldrT="[Текст]" custT="1"/>
      <dgm:spPr/>
      <dgm:t>
        <a:bodyPr/>
        <a:lstStyle/>
        <a:p>
          <a:r>
            <a:rPr lang="uk-UA" sz="1600" dirty="0"/>
            <a:t>Освітня програма закладу</a:t>
          </a:r>
          <a:endParaRPr lang="ru-RU" sz="1600" dirty="0"/>
        </a:p>
      </dgm:t>
    </dgm:pt>
    <dgm:pt modelId="{24CE7198-7913-42C0-8501-566982E701CD}" cxnId="{4D84D9A1-16D5-4952-8A8E-9DAB40EFD2D1}" type="parTrans">
      <dgm:prSet/>
      <dgm:spPr/>
      <dgm:t>
        <a:bodyPr/>
        <a:lstStyle/>
        <a:p>
          <a:endParaRPr lang="ru-RU"/>
        </a:p>
      </dgm:t>
    </dgm:pt>
    <dgm:pt modelId="{2F9EC846-0B08-4F31-AF89-1B3B3F1C1D28}" cxnId="{4D84D9A1-16D5-4952-8A8E-9DAB40EFD2D1}" type="sibTrans">
      <dgm:prSet custT="1"/>
      <dgm:spPr/>
      <dgm:t>
        <a:bodyPr/>
        <a:lstStyle/>
        <a:p>
          <a:r>
            <a:rPr lang="uk-UA" sz="1600" dirty="0"/>
            <a:t>Затвердження форм планування</a:t>
          </a:r>
          <a:endParaRPr lang="ru-RU" sz="1600" dirty="0"/>
        </a:p>
      </dgm:t>
    </dgm:pt>
    <dgm:pt modelId="{EE1BA526-5097-4EB1-A725-4001001D0E6B}">
      <dgm:prSet phldrT="[Текст]" custT="1"/>
      <dgm:spPr/>
      <dgm:t>
        <a:bodyPr/>
        <a:lstStyle/>
        <a:p>
          <a:r>
            <a:rPr lang="uk-UA" sz="1600" dirty="0"/>
            <a:t>Затвердження структури навчального року</a:t>
          </a:r>
          <a:endParaRPr lang="ru-RU" sz="1600" dirty="0"/>
        </a:p>
      </dgm:t>
    </dgm:pt>
    <dgm:pt modelId="{E9E4F04B-63A8-463F-976B-95CBA3481367}" cxnId="{AE755DFF-B496-4B78-8F0E-8555015EA8AA}" type="parTrans">
      <dgm:prSet/>
      <dgm:spPr/>
      <dgm:t>
        <a:bodyPr/>
        <a:lstStyle/>
        <a:p>
          <a:endParaRPr lang="ru-RU"/>
        </a:p>
      </dgm:t>
    </dgm:pt>
    <dgm:pt modelId="{C28A65FC-CC53-4720-B6C6-71BB47C71918}" cxnId="{AE755DFF-B496-4B78-8F0E-8555015EA8AA}" type="sibTrans">
      <dgm:prSet/>
      <dgm:spPr/>
      <dgm:t>
        <a:bodyPr/>
        <a:lstStyle/>
        <a:p>
          <a:endParaRPr lang="ru-RU"/>
        </a:p>
      </dgm:t>
    </dgm:pt>
    <dgm:pt modelId="{8F56BCE3-387F-467B-BFC4-B77A97DC57D3}" type="pres">
      <dgm:prSet presAssocID="{2DC999B1-C405-48D3-8537-22BABBB39131}" presName="Name0" presStyleCnt="0">
        <dgm:presLayoutVars>
          <dgm:chMax/>
          <dgm:chPref/>
          <dgm:dir/>
          <dgm:animLvl val="lvl"/>
        </dgm:presLayoutVars>
      </dgm:prSet>
      <dgm:spPr/>
    </dgm:pt>
    <dgm:pt modelId="{D3EEDFF2-FA66-4171-B947-DD8407B904D2}" type="pres">
      <dgm:prSet presAssocID="{64DE575F-D2E2-48E6-915C-46262A543D32}" presName="composite" presStyleCnt="0"/>
      <dgm:spPr/>
    </dgm:pt>
    <dgm:pt modelId="{262F8B48-287A-4AF7-8638-140657881ADE}" type="pres">
      <dgm:prSet presAssocID="{64DE575F-D2E2-48E6-915C-46262A543D3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27ADCA6-8E1E-4E8C-BF3C-43BA92568694}" type="pres">
      <dgm:prSet presAssocID="{64DE575F-D2E2-48E6-915C-46262A543D3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B6D4066-68A3-43E0-8ABA-9853A57F19FE}" type="pres">
      <dgm:prSet presAssocID="{64DE575F-D2E2-48E6-915C-46262A543D32}" presName="BalanceSpacing" presStyleCnt="0"/>
      <dgm:spPr/>
    </dgm:pt>
    <dgm:pt modelId="{CAB7E2C0-EB85-48D9-9E5A-0C5D7D5D4E63}" type="pres">
      <dgm:prSet presAssocID="{64DE575F-D2E2-48E6-915C-46262A543D32}" presName="BalanceSpacing1" presStyleCnt="0"/>
      <dgm:spPr/>
    </dgm:pt>
    <dgm:pt modelId="{1574A351-8CD7-4B7C-AB77-5FB0004A5C07}" type="pres">
      <dgm:prSet presAssocID="{E6AE9A92-295A-418D-9AF1-6150A32F8B59}" presName="Accent1Text" presStyleLbl="node1" presStyleIdx="1" presStyleCnt="6"/>
      <dgm:spPr/>
    </dgm:pt>
    <dgm:pt modelId="{E3DD4AD8-0B00-44BD-B6E2-3480D1A931D0}" type="pres">
      <dgm:prSet presAssocID="{E6AE9A92-295A-418D-9AF1-6150A32F8B59}" presName="spaceBetweenRectangles" presStyleCnt="0"/>
      <dgm:spPr/>
    </dgm:pt>
    <dgm:pt modelId="{B797CDBF-08B7-4D79-A644-E6EDDF817CAD}" type="pres">
      <dgm:prSet presAssocID="{4D4A194C-8B64-4961-AE7F-602CA184FA9F}" presName="composite" presStyleCnt="0"/>
      <dgm:spPr/>
    </dgm:pt>
    <dgm:pt modelId="{C8999799-7E97-4E40-BEDC-7410CA156ED8}" type="pres">
      <dgm:prSet presAssocID="{4D4A194C-8B64-4961-AE7F-602CA184FA9F}" presName="Parent1" presStyleLbl="node1" presStyleIdx="2" presStyleCnt="6" custScaleX="139517" custScaleY="116052">
        <dgm:presLayoutVars>
          <dgm:chMax val="1"/>
          <dgm:chPref val="1"/>
          <dgm:bulletEnabled val="1"/>
        </dgm:presLayoutVars>
      </dgm:prSet>
      <dgm:spPr/>
    </dgm:pt>
    <dgm:pt modelId="{EBD62C40-6154-4F78-BA99-DAEA29EF4D6A}" type="pres">
      <dgm:prSet presAssocID="{4D4A194C-8B64-4961-AE7F-602CA184FA9F}" presName="Childtext1" presStyleLbl="revTx" presStyleIdx="1" presStyleCnt="3" custLinFactNeighborX="-35531" custLinFactNeighborY="-3300">
        <dgm:presLayoutVars>
          <dgm:chMax val="0"/>
          <dgm:chPref val="0"/>
          <dgm:bulletEnabled val="1"/>
        </dgm:presLayoutVars>
      </dgm:prSet>
      <dgm:spPr/>
    </dgm:pt>
    <dgm:pt modelId="{2AFC9CA9-5284-40D0-8237-091E269E1674}" type="pres">
      <dgm:prSet presAssocID="{4D4A194C-8B64-4961-AE7F-602CA184FA9F}" presName="BalanceSpacing" presStyleCnt="0"/>
      <dgm:spPr/>
    </dgm:pt>
    <dgm:pt modelId="{B32CB7B6-2272-439E-B508-EF252C3FA57F}" type="pres">
      <dgm:prSet presAssocID="{4D4A194C-8B64-4961-AE7F-602CA184FA9F}" presName="BalanceSpacing1" presStyleCnt="0"/>
      <dgm:spPr/>
    </dgm:pt>
    <dgm:pt modelId="{830878CE-BCEC-4DDF-BEE8-8525A52DFC97}" type="pres">
      <dgm:prSet presAssocID="{CC92FAF8-133B-4C85-AAE8-C513E5ACC985}" presName="Accent1Text" presStyleLbl="node1" presStyleIdx="3" presStyleCnt="6" custLinFactNeighborX="32327" custLinFactNeighborY="1134"/>
      <dgm:spPr/>
    </dgm:pt>
    <dgm:pt modelId="{D11C2F2D-38FC-4E8B-8C4D-F84AE2873529}" type="pres">
      <dgm:prSet presAssocID="{CC92FAF8-133B-4C85-AAE8-C513E5ACC985}" presName="spaceBetweenRectangles" presStyleCnt="0"/>
      <dgm:spPr/>
    </dgm:pt>
    <dgm:pt modelId="{D44BD01E-E5F5-48EC-B234-033CADBDBBF5}" type="pres">
      <dgm:prSet presAssocID="{64FF2F05-6F4A-4C1F-BDC1-C69F1CD8063E}" presName="composite" presStyleCnt="0"/>
      <dgm:spPr/>
    </dgm:pt>
    <dgm:pt modelId="{CEFF5E30-96E4-4FF5-8AEB-C3D318A15BC8}" type="pres">
      <dgm:prSet presAssocID="{64FF2F05-6F4A-4C1F-BDC1-C69F1CD8063E}" presName="Parent1" presStyleLbl="node1" presStyleIdx="4" presStyleCnt="6" custScaleX="138671" custScaleY="115082" custLinFactNeighborX="32582" custLinFactNeighborY="-1505">
        <dgm:presLayoutVars>
          <dgm:chMax val="1"/>
          <dgm:chPref val="1"/>
          <dgm:bulletEnabled val="1"/>
        </dgm:presLayoutVars>
      </dgm:prSet>
      <dgm:spPr/>
    </dgm:pt>
    <dgm:pt modelId="{7FE58972-3C14-47E4-868F-DD54BFEF7B13}" type="pres">
      <dgm:prSet presAssocID="{64FF2F05-6F4A-4C1F-BDC1-C69F1CD8063E}" presName="Childtext1" presStyleLbl="revTx" presStyleIdx="2" presStyleCnt="3" custLinFactNeighborX="56236" custLinFactNeighborY="-40313">
        <dgm:presLayoutVars>
          <dgm:chMax val="0"/>
          <dgm:chPref val="0"/>
          <dgm:bulletEnabled val="1"/>
        </dgm:presLayoutVars>
      </dgm:prSet>
      <dgm:spPr/>
    </dgm:pt>
    <dgm:pt modelId="{91094E93-7F39-4341-B822-94345A64354A}" type="pres">
      <dgm:prSet presAssocID="{64FF2F05-6F4A-4C1F-BDC1-C69F1CD8063E}" presName="BalanceSpacing" presStyleCnt="0"/>
      <dgm:spPr/>
    </dgm:pt>
    <dgm:pt modelId="{F314F099-31F9-4078-8421-8606D8CF1C70}" type="pres">
      <dgm:prSet presAssocID="{64FF2F05-6F4A-4C1F-BDC1-C69F1CD8063E}" presName="BalanceSpacing1" presStyleCnt="0"/>
      <dgm:spPr/>
    </dgm:pt>
    <dgm:pt modelId="{29010A37-C489-4EBA-87FF-C1F29694C473}" type="pres">
      <dgm:prSet presAssocID="{2F9EC846-0B08-4F31-AF89-1B3B3F1C1D28}" presName="Accent1Text" presStyleLbl="node1" presStyleIdx="5" presStyleCnt="6" custScaleX="130899" custScaleY="119391"/>
      <dgm:spPr/>
    </dgm:pt>
  </dgm:ptLst>
  <dgm:cxnLst>
    <dgm:cxn modelId="{89E0D516-D56C-4F84-AA44-94436DEB79E5}" type="presOf" srcId="{2F9EC846-0B08-4F31-AF89-1B3B3F1C1D28}" destId="{29010A37-C489-4EBA-87FF-C1F29694C473}" srcOrd="0" destOrd="0" presId="urn:microsoft.com/office/officeart/2008/layout/AlternatingHexagons"/>
    <dgm:cxn modelId="{8559401D-D598-48B7-9598-37C1A244F348}" type="presOf" srcId="{4D4A194C-8B64-4961-AE7F-602CA184FA9F}" destId="{C8999799-7E97-4E40-BEDC-7410CA156ED8}" srcOrd="0" destOrd="0" presId="urn:microsoft.com/office/officeart/2008/layout/AlternatingHexagons"/>
    <dgm:cxn modelId="{85B06024-6AAF-400A-8F11-CCA8420E7340}" type="presOf" srcId="{EE1BA526-5097-4EB1-A725-4001001D0E6B}" destId="{7FE58972-3C14-47E4-868F-DD54BFEF7B13}" srcOrd="0" destOrd="0" presId="urn:microsoft.com/office/officeart/2008/layout/AlternatingHexagons"/>
    <dgm:cxn modelId="{322AA148-CC50-41F8-9D35-05F11E6D4533}" type="presOf" srcId="{CC92FAF8-133B-4C85-AAE8-C513E5ACC985}" destId="{830878CE-BCEC-4DDF-BEE8-8525A52DFC97}" srcOrd="0" destOrd="0" presId="urn:microsoft.com/office/officeart/2008/layout/AlternatingHexagons"/>
    <dgm:cxn modelId="{A66EDE74-2DBB-4EEC-861C-B2A789EBB7F3}" type="presOf" srcId="{072644E8-B0F4-48FB-AC82-9A617661B3FB}" destId="{827ADCA6-8E1E-4E8C-BF3C-43BA92568694}" srcOrd="0" destOrd="0" presId="urn:microsoft.com/office/officeart/2008/layout/AlternatingHexagons"/>
    <dgm:cxn modelId="{E95B7B7E-99D0-47F4-9BA1-87A343917749}" srcId="{4D4A194C-8B64-4961-AE7F-602CA184FA9F}" destId="{EB627CAB-865B-43C4-889F-D9CA75AE2403}" srcOrd="0" destOrd="0" parTransId="{38147BBD-BD5C-4227-97A5-79B7C5571EB7}" sibTransId="{3614FE13-C9CF-4808-89EC-ED497893B939}"/>
    <dgm:cxn modelId="{7994877F-ADE0-48F7-8A34-9F826842A29E}" srcId="{2DC999B1-C405-48D3-8537-22BABBB39131}" destId="{64DE575F-D2E2-48E6-915C-46262A543D32}" srcOrd="0" destOrd="0" parTransId="{97A09EA5-0D15-4498-BC83-205EC375404F}" sibTransId="{E6AE9A92-295A-418D-9AF1-6150A32F8B59}"/>
    <dgm:cxn modelId="{76AD7E8B-87DA-4069-B658-0E4C5973F900}" type="presOf" srcId="{E6AE9A92-295A-418D-9AF1-6150A32F8B59}" destId="{1574A351-8CD7-4B7C-AB77-5FB0004A5C07}" srcOrd="0" destOrd="0" presId="urn:microsoft.com/office/officeart/2008/layout/AlternatingHexagons"/>
    <dgm:cxn modelId="{F3874C9C-9973-437B-9B11-8BB9907417E5}" type="presOf" srcId="{64DE575F-D2E2-48E6-915C-46262A543D32}" destId="{262F8B48-287A-4AF7-8638-140657881ADE}" srcOrd="0" destOrd="0" presId="urn:microsoft.com/office/officeart/2008/layout/AlternatingHexagons"/>
    <dgm:cxn modelId="{89259FA1-A4E4-475B-9E62-BD8F943E3E7D}" type="presOf" srcId="{EB627CAB-865B-43C4-889F-D9CA75AE2403}" destId="{EBD62C40-6154-4F78-BA99-DAEA29EF4D6A}" srcOrd="0" destOrd="0" presId="urn:microsoft.com/office/officeart/2008/layout/AlternatingHexagons"/>
    <dgm:cxn modelId="{4D84D9A1-16D5-4952-8A8E-9DAB40EFD2D1}" srcId="{2DC999B1-C405-48D3-8537-22BABBB39131}" destId="{64FF2F05-6F4A-4C1F-BDC1-C69F1CD8063E}" srcOrd="2" destOrd="0" parTransId="{24CE7198-7913-42C0-8501-566982E701CD}" sibTransId="{2F9EC846-0B08-4F31-AF89-1B3B3F1C1D28}"/>
    <dgm:cxn modelId="{B582A8B8-D78F-4381-A7CA-3E4A8D6CA3E8}" srcId="{64DE575F-D2E2-48E6-915C-46262A543D32}" destId="{072644E8-B0F4-48FB-AC82-9A617661B3FB}" srcOrd="0" destOrd="0" parTransId="{6058E924-1027-4B6B-8057-3D2CCAEA6B91}" sibTransId="{4133497D-79F3-4F28-A413-E8C6CCC7F077}"/>
    <dgm:cxn modelId="{0871EBC0-5A9B-4EED-BDE6-AD7A21332D8C}" type="presOf" srcId="{2DC999B1-C405-48D3-8537-22BABBB39131}" destId="{8F56BCE3-387F-467B-BFC4-B77A97DC57D3}" srcOrd="0" destOrd="0" presId="urn:microsoft.com/office/officeart/2008/layout/AlternatingHexagons"/>
    <dgm:cxn modelId="{521B8CC7-C4AE-4686-B488-7074CAA5A5E1}" type="presOf" srcId="{64FF2F05-6F4A-4C1F-BDC1-C69F1CD8063E}" destId="{CEFF5E30-96E4-4FF5-8AEB-C3D318A15BC8}" srcOrd="0" destOrd="0" presId="urn:microsoft.com/office/officeart/2008/layout/AlternatingHexagons"/>
    <dgm:cxn modelId="{B65D15DB-A596-430A-886F-F029B39232F4}" srcId="{2DC999B1-C405-48D3-8537-22BABBB39131}" destId="{4D4A194C-8B64-4961-AE7F-602CA184FA9F}" srcOrd="1" destOrd="0" parTransId="{38F4A6DB-D0E8-459C-BFC0-CAAB042DCC5B}" sibTransId="{CC92FAF8-133B-4C85-AAE8-C513E5ACC985}"/>
    <dgm:cxn modelId="{AE755DFF-B496-4B78-8F0E-8555015EA8AA}" srcId="{64FF2F05-6F4A-4C1F-BDC1-C69F1CD8063E}" destId="{EE1BA526-5097-4EB1-A725-4001001D0E6B}" srcOrd="0" destOrd="0" parTransId="{E9E4F04B-63A8-463F-976B-95CBA3481367}" sibTransId="{C28A65FC-CC53-4720-B6C6-71BB47C71918}"/>
    <dgm:cxn modelId="{5C35DAFD-8242-41F3-8DFD-54C6FAAE35ED}" type="presParOf" srcId="{8F56BCE3-387F-467B-BFC4-B77A97DC57D3}" destId="{D3EEDFF2-FA66-4171-B947-DD8407B904D2}" srcOrd="0" destOrd="0" presId="urn:microsoft.com/office/officeart/2008/layout/AlternatingHexagons"/>
    <dgm:cxn modelId="{73930ABD-0A2C-443A-B11E-0A6078289C5F}" type="presParOf" srcId="{D3EEDFF2-FA66-4171-B947-DD8407B904D2}" destId="{262F8B48-287A-4AF7-8638-140657881ADE}" srcOrd="0" destOrd="0" presId="urn:microsoft.com/office/officeart/2008/layout/AlternatingHexagons"/>
    <dgm:cxn modelId="{C89CDA72-A21F-42CF-8283-10B9C34AA4F3}" type="presParOf" srcId="{D3EEDFF2-FA66-4171-B947-DD8407B904D2}" destId="{827ADCA6-8E1E-4E8C-BF3C-43BA92568694}" srcOrd="1" destOrd="0" presId="urn:microsoft.com/office/officeart/2008/layout/AlternatingHexagons"/>
    <dgm:cxn modelId="{A674A3A2-BD56-4DA0-8138-19AAE06917B0}" type="presParOf" srcId="{D3EEDFF2-FA66-4171-B947-DD8407B904D2}" destId="{3B6D4066-68A3-43E0-8ABA-9853A57F19FE}" srcOrd="2" destOrd="0" presId="urn:microsoft.com/office/officeart/2008/layout/AlternatingHexagons"/>
    <dgm:cxn modelId="{5F46527F-CB99-48B7-A39C-614C8135A85B}" type="presParOf" srcId="{D3EEDFF2-FA66-4171-B947-DD8407B904D2}" destId="{CAB7E2C0-EB85-48D9-9E5A-0C5D7D5D4E63}" srcOrd="3" destOrd="0" presId="urn:microsoft.com/office/officeart/2008/layout/AlternatingHexagons"/>
    <dgm:cxn modelId="{2F903CC3-BCCE-452E-B4D6-89E7DA76E50A}" type="presParOf" srcId="{D3EEDFF2-FA66-4171-B947-DD8407B904D2}" destId="{1574A351-8CD7-4B7C-AB77-5FB0004A5C07}" srcOrd="4" destOrd="0" presId="urn:microsoft.com/office/officeart/2008/layout/AlternatingHexagons"/>
    <dgm:cxn modelId="{453C56F8-0D7D-4B51-B60A-E14B4D7A7EA3}" type="presParOf" srcId="{8F56BCE3-387F-467B-BFC4-B77A97DC57D3}" destId="{E3DD4AD8-0B00-44BD-B6E2-3480D1A931D0}" srcOrd="1" destOrd="0" presId="urn:microsoft.com/office/officeart/2008/layout/AlternatingHexagons"/>
    <dgm:cxn modelId="{A4DCAA41-C52F-4E01-B404-154789CF0CAA}" type="presParOf" srcId="{8F56BCE3-387F-467B-BFC4-B77A97DC57D3}" destId="{B797CDBF-08B7-4D79-A644-E6EDDF817CAD}" srcOrd="2" destOrd="0" presId="urn:microsoft.com/office/officeart/2008/layout/AlternatingHexagons"/>
    <dgm:cxn modelId="{FE8C2F53-2F15-44E5-9F33-FFB6D0D5F9B7}" type="presParOf" srcId="{B797CDBF-08B7-4D79-A644-E6EDDF817CAD}" destId="{C8999799-7E97-4E40-BEDC-7410CA156ED8}" srcOrd="0" destOrd="0" presId="urn:microsoft.com/office/officeart/2008/layout/AlternatingHexagons"/>
    <dgm:cxn modelId="{E84E4D93-CC90-424F-8E2D-1E350DD6D2D1}" type="presParOf" srcId="{B797CDBF-08B7-4D79-A644-E6EDDF817CAD}" destId="{EBD62C40-6154-4F78-BA99-DAEA29EF4D6A}" srcOrd="1" destOrd="0" presId="urn:microsoft.com/office/officeart/2008/layout/AlternatingHexagons"/>
    <dgm:cxn modelId="{D1109B23-2BBD-4CF2-A263-9A55731A0698}" type="presParOf" srcId="{B797CDBF-08B7-4D79-A644-E6EDDF817CAD}" destId="{2AFC9CA9-5284-40D0-8237-091E269E1674}" srcOrd="2" destOrd="0" presId="urn:microsoft.com/office/officeart/2008/layout/AlternatingHexagons"/>
    <dgm:cxn modelId="{487DC1D0-EBF2-49B9-9C50-08F5E768C153}" type="presParOf" srcId="{B797CDBF-08B7-4D79-A644-E6EDDF817CAD}" destId="{B32CB7B6-2272-439E-B508-EF252C3FA57F}" srcOrd="3" destOrd="0" presId="urn:microsoft.com/office/officeart/2008/layout/AlternatingHexagons"/>
    <dgm:cxn modelId="{2606BC64-BEF7-4E89-806B-F69EC0FC97B4}" type="presParOf" srcId="{B797CDBF-08B7-4D79-A644-E6EDDF817CAD}" destId="{830878CE-BCEC-4DDF-BEE8-8525A52DFC97}" srcOrd="4" destOrd="0" presId="urn:microsoft.com/office/officeart/2008/layout/AlternatingHexagons"/>
    <dgm:cxn modelId="{A57C365F-0A1B-4C25-BB90-731184497044}" type="presParOf" srcId="{8F56BCE3-387F-467B-BFC4-B77A97DC57D3}" destId="{D11C2F2D-38FC-4E8B-8C4D-F84AE2873529}" srcOrd="3" destOrd="0" presId="urn:microsoft.com/office/officeart/2008/layout/AlternatingHexagons"/>
    <dgm:cxn modelId="{1C1047E3-196B-4FE1-98E3-59143887ECC1}" type="presParOf" srcId="{8F56BCE3-387F-467B-BFC4-B77A97DC57D3}" destId="{D44BD01E-E5F5-48EC-B234-033CADBDBBF5}" srcOrd="4" destOrd="0" presId="urn:microsoft.com/office/officeart/2008/layout/AlternatingHexagons"/>
    <dgm:cxn modelId="{3619525A-9A34-42E2-9BA4-D575EED568AA}" type="presParOf" srcId="{D44BD01E-E5F5-48EC-B234-033CADBDBBF5}" destId="{CEFF5E30-96E4-4FF5-8AEB-C3D318A15BC8}" srcOrd="0" destOrd="0" presId="urn:microsoft.com/office/officeart/2008/layout/AlternatingHexagons"/>
    <dgm:cxn modelId="{3B63A8B3-4412-40E5-81E6-9E9F3E017C75}" type="presParOf" srcId="{D44BD01E-E5F5-48EC-B234-033CADBDBBF5}" destId="{7FE58972-3C14-47E4-868F-DD54BFEF7B13}" srcOrd="1" destOrd="0" presId="urn:microsoft.com/office/officeart/2008/layout/AlternatingHexagons"/>
    <dgm:cxn modelId="{01D1D921-8B9E-4024-B359-1F81FA3AF006}" type="presParOf" srcId="{D44BD01E-E5F5-48EC-B234-033CADBDBBF5}" destId="{91094E93-7F39-4341-B822-94345A64354A}" srcOrd="2" destOrd="0" presId="urn:microsoft.com/office/officeart/2008/layout/AlternatingHexagons"/>
    <dgm:cxn modelId="{60DC85BE-FA3E-46A4-8E7C-2E1F9F450397}" type="presParOf" srcId="{D44BD01E-E5F5-48EC-B234-033CADBDBBF5}" destId="{F314F099-31F9-4078-8421-8606D8CF1C70}" srcOrd="3" destOrd="0" presId="urn:microsoft.com/office/officeart/2008/layout/AlternatingHexagons"/>
    <dgm:cxn modelId="{E161169F-7385-4B57-9038-B557061DEDBF}" type="presParOf" srcId="{D44BD01E-E5F5-48EC-B234-033CADBDBBF5}" destId="{29010A37-C489-4EBA-87FF-C1F29694C47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8BD629-C603-4277-8625-9FFFA7B7A3EF}" type="doc">
      <dgm:prSet loTypeId="hierarchy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854CA09-6FA5-4F4F-B9E7-35F1EA918F51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dirty="0">
              <a:solidFill>
                <a:srgbClr val="0033CC"/>
              </a:solidFill>
            </a:rPr>
            <a:t>Атестація та підвищення кваліфікації</a:t>
          </a:r>
          <a:r>
            <a:rPr lang="uk-UA" sz="2800" dirty="0">
              <a:solidFill>
                <a:srgbClr val="0033CC"/>
              </a:solidFill>
            </a:rPr>
            <a:t/>
          </a:r>
          <a:endParaRPr lang="uk-UA" sz="2800" dirty="0">
            <a:solidFill>
              <a:srgbClr val="0033CC"/>
            </a:solidFill>
          </a:endParaRPr>
        </a:p>
      </dgm:t>
    </dgm:pt>
    <dgm:pt modelId="{3C82490F-487A-4D61-9C52-6378DA5E64BA}" cxnId="{79BAAD62-4952-42DC-889A-01076E772D5D}" type="parTrans">
      <dgm:prSet/>
      <dgm:spPr/>
      <dgm:t>
        <a:bodyPr/>
        <a:lstStyle/>
        <a:p>
          <a:endParaRPr lang="en-US"/>
        </a:p>
      </dgm:t>
    </dgm:pt>
    <dgm:pt modelId="{4AD4DF01-CC9B-4DCE-B9D9-F30AEDB47060}" cxnId="{79BAAD62-4952-42DC-889A-01076E772D5D}" type="sibTrans">
      <dgm:prSet/>
      <dgm:spPr/>
      <dgm:t>
        <a:bodyPr/>
        <a:lstStyle/>
        <a:p>
          <a:endParaRPr lang="en-US"/>
        </a:p>
      </dgm:t>
    </dgm:pt>
    <dgm:pt modelId="{86C22E87-D560-4567-93BA-9036A0AAF068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Підвищення</a:t>
          </a:r>
          <a:r>
            <a:rPr lang="uk-UA" sz="2000" dirty="0">
              <a:solidFill>
                <a:srgbClr val="0033CC"/>
              </a:solidFill>
            </a:rPr>
            <a:t/>
          </a:r>
          <a:endParaRPr lang="uk-UA" sz="2000" dirty="0">
            <a:solidFill>
              <a:srgbClr val="0033CC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кваліфікації</a:t>
          </a:r>
          <a:r>
            <a:rPr lang="uk-UA" sz="1300" dirty="0">
              <a:solidFill>
                <a:srgbClr val="0033CC"/>
              </a:solidFill>
            </a:rPr>
            <a:t> </a:t>
          </a:r>
          <a:r>
            <a:rPr lang="uk-UA" sz="1300" dirty="0">
              <a:solidFill>
                <a:srgbClr val="0033CC"/>
              </a:solidFill>
            </a:rPr>
            <a:t/>
          </a:r>
          <a:endParaRPr lang="uk-UA" sz="1300" dirty="0">
            <a:solidFill>
              <a:srgbClr val="0033CC"/>
            </a:solidFill>
          </a:endParaRPr>
        </a:p>
      </dgm:t>
    </dgm:pt>
    <dgm:pt modelId="{45A72F25-1042-492B-A9E8-3BD6BFA48985}" cxnId="{FC18117E-625D-4B80-B25C-8E07EAD010EB}" type="parTrans">
      <dgm:prSet/>
      <dgm:spPr/>
      <dgm:t>
        <a:bodyPr/>
        <a:lstStyle/>
        <a:p>
          <a:endParaRPr lang="en-US"/>
        </a:p>
      </dgm:t>
    </dgm:pt>
    <dgm:pt modelId="{7F3F5B59-2F67-4745-9F14-107A24CB8973}" cxnId="{FC18117E-625D-4B80-B25C-8E07EAD010EB}" type="sibTrans">
      <dgm:prSet/>
      <dgm:spPr/>
      <dgm:t>
        <a:bodyPr/>
        <a:lstStyle/>
        <a:p>
          <a:endParaRPr lang="en-US"/>
        </a:p>
      </dgm:t>
    </dgm:pt>
    <dgm:pt modelId="{20BBAFEB-EC58-4D91-952D-5CCB9DA17B54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2024/2025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Коновалова О.П.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 err="1">
              <a:sym typeface="+mn-ea"/>
            </a:rPr>
            <a:t>Жмурко</a:t>
          </a:r>
          <a:r>
            <a:rPr lang="uk-UA" sz="1400" dirty="0">
              <a:sym typeface="+mn-ea"/>
            </a:rPr>
            <a:t> В.В.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Кулик О.І.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Пащенко Л.М.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Задорожна В.А.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ym typeface="+mn-ea"/>
            </a:rPr>
            <a:t>Яновська Н.К.</a:t>
          </a:r>
          <a:r>
            <a:rPr lang="uk-UA" sz="700" dirty="0"/>
            <a:t/>
          </a:r>
          <a:endParaRPr lang="uk-UA" sz="7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700" dirty="0"/>
            <a:t/>
          </a:r>
          <a:endParaRPr lang="en-US" sz="700" dirty="0"/>
        </a:p>
      </dgm:t>
    </dgm:pt>
    <dgm:pt modelId="{37BB764C-B8D3-4806-B4A1-A636CCF2C430}" cxnId="{4FDAB201-6543-42B6-8ACA-289D1A83C361}" type="parTrans">
      <dgm:prSet/>
      <dgm:spPr/>
      <dgm:t>
        <a:bodyPr/>
        <a:lstStyle/>
        <a:p>
          <a:endParaRPr lang="en-US"/>
        </a:p>
      </dgm:t>
    </dgm:pt>
    <dgm:pt modelId="{98D3696B-6D9A-4985-951F-8E6B38391C72}" cxnId="{4FDAB201-6543-42B6-8ACA-289D1A83C361}" type="sibTrans">
      <dgm:prSet/>
      <dgm:spPr/>
      <dgm:t>
        <a:bodyPr/>
        <a:lstStyle/>
        <a:p>
          <a:endParaRPr lang="en-US"/>
        </a:p>
      </dgm:t>
    </dgm:pt>
    <dgm:pt modelId="{E4A97A6D-8BFD-4370-87F4-C24860605009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/>
            <a:t>2025/2026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Пугайкіна Т.М.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Ващенко Т.А.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Волкова Н.О.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Дьякова С.Ю.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/>
          </a:r>
          <a:endParaRPr lang="uk-UA" altLang="en-US" sz="1400" dirty="0"/>
        </a:p>
      </dgm:t>
    </dgm:pt>
    <dgm:pt modelId="{E9F4A303-F2A4-4074-AA9C-8AFD821FA0B7}" cxnId="{F51367B5-B407-4D50-BC5F-BCDB905D5D47}" type="parTrans">
      <dgm:prSet/>
      <dgm:spPr/>
      <dgm:t>
        <a:bodyPr/>
        <a:lstStyle/>
        <a:p>
          <a:endParaRPr lang="en-US"/>
        </a:p>
      </dgm:t>
    </dgm:pt>
    <dgm:pt modelId="{CE2840EB-CD25-4D91-BCCB-44CEFE2AC1B5}" cxnId="{F51367B5-B407-4D50-BC5F-BCDB905D5D47}" type="sibTrans">
      <dgm:prSet/>
      <dgm:spPr/>
      <dgm:t>
        <a:bodyPr/>
        <a:lstStyle/>
        <a:p>
          <a:endParaRPr lang="en-US"/>
        </a:p>
      </dgm:t>
    </dgm:pt>
    <dgm:pt modelId="{51B4F9FB-105C-429D-A09D-96288D5265D0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Атестація</a:t>
          </a:r>
          <a:r>
            <a:rPr lang="uk-UA" sz="2000" dirty="0">
              <a:solidFill>
                <a:srgbClr val="0033CC"/>
              </a:solidFill>
            </a:rPr>
            <a:t/>
          </a:r>
          <a:endParaRPr lang="uk-UA" sz="2000" dirty="0">
            <a:solidFill>
              <a:srgbClr val="0033CC"/>
            </a:solidFill>
          </a:endParaRPr>
        </a:p>
      </dgm:t>
    </dgm:pt>
    <dgm:pt modelId="{12BFB0B7-FBF8-4BAF-83BE-EF245936C51B}" cxnId="{89E1F235-4913-4C84-8DBE-EA98FDA20250}" type="parTrans">
      <dgm:prSet/>
      <dgm:spPr/>
      <dgm:t>
        <a:bodyPr/>
        <a:lstStyle/>
        <a:p>
          <a:endParaRPr lang="en-US"/>
        </a:p>
      </dgm:t>
    </dgm:pt>
    <dgm:pt modelId="{B810DB14-347B-433A-BA73-9A7B30D9FB01}" cxnId="{89E1F235-4913-4C84-8DBE-EA98FDA20250}" type="sibTrans">
      <dgm:prSet/>
      <dgm:spPr/>
      <dgm:t>
        <a:bodyPr/>
        <a:lstStyle/>
        <a:p>
          <a:endParaRPr lang="en-US"/>
        </a:p>
      </dgm:t>
    </dgm:pt>
    <dgm:pt modelId="{B8965950-60F3-48BB-9A96-4E6F22107A91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/>
            <a:t>2024/2025н.р.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/>
            <a:t>Бондаренко Н.Ф.</a:t>
          </a:r>
          <a:r>
            <a:rPr lang="uk-UA" sz="1400" dirty="0"/>
            <a:t/>
          </a:r>
          <a:endParaRPr lang="uk-UA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Кисла Т.В.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Роздольська В.І.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Алексєєва О.В.</a:t>
          </a:r>
          <a:r>
            <a:rPr lang="uk-UA" altLang="en-US" sz="1400" dirty="0"/>
            <a:t/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Анікєєва А.В.</a:t>
          </a:r>
          <a:endParaRPr lang="uk-UA" altLang="en-US" sz="1400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/>
            <a:t>Кліменко А.П.</a:t>
          </a:r>
          <a:r>
            <a:rPr lang="uk-UA" altLang="en-US" sz="1400" dirty="0"/>
            <a:t/>
          </a:r>
          <a:endParaRPr lang="uk-UA" altLang="en-US" sz="1400" dirty="0"/>
        </a:p>
      </dgm:t>
    </dgm:pt>
    <dgm:pt modelId="{779E380C-5FC9-4A78-8360-F3FA93A6DEF2}" cxnId="{8633A3BC-AC66-4DC2-93EA-E23B6136773E}" type="parTrans">
      <dgm:prSet/>
      <dgm:spPr/>
      <dgm:t>
        <a:bodyPr/>
        <a:lstStyle/>
        <a:p>
          <a:endParaRPr lang="en-US"/>
        </a:p>
      </dgm:t>
    </dgm:pt>
    <dgm:pt modelId="{F6D0F2AA-0E64-4880-AA06-32F858BDAD30}" cxnId="{8633A3BC-AC66-4DC2-93EA-E23B6136773E}" type="sibTrans">
      <dgm:prSet/>
      <dgm:spPr/>
      <dgm:t>
        <a:bodyPr/>
        <a:lstStyle/>
        <a:p>
          <a:endParaRPr lang="en-US"/>
        </a:p>
      </dgm:t>
    </dgm:pt>
    <dgm:pt modelId="{CA30331F-9C63-4E77-B87C-95416C80F751}" type="pres">
      <dgm:prSet presAssocID="{E58BD629-C603-4277-8625-9FFFA7B7A3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9DF31D-9598-42A2-BB1A-8AC5C8C44589}" type="pres">
      <dgm:prSet presAssocID="{D854CA09-6FA5-4F4F-B9E7-35F1EA918F51}" presName="hierRoot1" presStyleCnt="0"/>
      <dgm:spPr/>
    </dgm:pt>
    <dgm:pt modelId="{2E0577F0-CD81-4BA0-891D-FEA42DF053BA}" type="pres">
      <dgm:prSet presAssocID="{D854CA09-6FA5-4F4F-B9E7-35F1EA918F51}" presName="composite" presStyleCnt="0"/>
      <dgm:spPr/>
    </dgm:pt>
    <dgm:pt modelId="{C30C8B50-406E-41B4-9C2B-329A0AB36216}" type="pres">
      <dgm:prSet presAssocID="{D854CA09-6FA5-4F4F-B9E7-35F1EA918F51}" presName="background" presStyleLbl="node0" presStyleIdx="0" presStyleCnt="1"/>
      <dgm:spPr/>
    </dgm:pt>
    <dgm:pt modelId="{D5B5CCBB-0A3C-4DB9-A6D7-BA7834CE2E2D}" type="pres">
      <dgm:prSet presAssocID="{D854CA09-6FA5-4F4F-B9E7-35F1EA918F51}" presName="text" presStyleLbl="fgAcc0" presStyleIdx="0" presStyleCnt="1" custScaleX="191880" custScaleY="102324" custLinFactNeighborX="655" custLinFactNeighborY="87">
        <dgm:presLayoutVars>
          <dgm:chPref val="3"/>
        </dgm:presLayoutVars>
      </dgm:prSet>
      <dgm:spPr/>
    </dgm:pt>
    <dgm:pt modelId="{86DF53A0-9327-4660-ACE9-43401E901574}" type="pres">
      <dgm:prSet presAssocID="{D854CA09-6FA5-4F4F-B9E7-35F1EA918F51}" presName="hierChild2" presStyleCnt="0"/>
      <dgm:spPr/>
    </dgm:pt>
    <dgm:pt modelId="{69623059-C319-4CEE-AA0C-C9A901F855AD}" type="pres">
      <dgm:prSet presAssocID="{45A72F25-1042-492B-A9E8-3BD6BFA48985}" presName="Name10" presStyleLbl="parChTrans1D2" presStyleIdx="0" presStyleCnt="2"/>
      <dgm:spPr/>
    </dgm:pt>
    <dgm:pt modelId="{7FF12586-A953-4BC3-9A56-0EBE22280496}" type="pres">
      <dgm:prSet presAssocID="{86C22E87-D560-4567-93BA-9036A0AAF068}" presName="hierRoot2" presStyleCnt="0"/>
      <dgm:spPr/>
    </dgm:pt>
    <dgm:pt modelId="{5B200E19-E306-4D9D-A0F8-E0A178A869C9}" type="pres">
      <dgm:prSet presAssocID="{86C22E87-D560-4567-93BA-9036A0AAF068}" presName="composite2" presStyleCnt="0"/>
      <dgm:spPr/>
    </dgm:pt>
    <dgm:pt modelId="{E41CFE01-AC8E-46E9-9602-FD17659A89C7}" type="pres">
      <dgm:prSet presAssocID="{86C22E87-D560-4567-93BA-9036A0AAF068}" presName="background2" presStyleLbl="node2" presStyleIdx="0" presStyleCnt="2"/>
      <dgm:spPr/>
    </dgm:pt>
    <dgm:pt modelId="{36ADBF10-6C98-48C1-8159-0FCEDD42016D}" type="pres">
      <dgm:prSet presAssocID="{86C22E87-D560-4567-93BA-9036A0AAF068}" presName="text2" presStyleLbl="fgAcc2" presStyleIdx="0" presStyleCnt="2" custScaleX="113127" custScaleY="69153">
        <dgm:presLayoutVars>
          <dgm:chPref val="3"/>
        </dgm:presLayoutVars>
      </dgm:prSet>
      <dgm:spPr/>
    </dgm:pt>
    <dgm:pt modelId="{55E13800-99F9-4FE2-BCAA-EA60EA55DA8C}" type="pres">
      <dgm:prSet presAssocID="{86C22E87-D560-4567-93BA-9036A0AAF068}" presName="hierChild3" presStyleCnt="0"/>
      <dgm:spPr/>
    </dgm:pt>
    <dgm:pt modelId="{BA2D1956-4FE2-4A21-9ED8-878C461B6E7D}" type="pres">
      <dgm:prSet presAssocID="{37BB764C-B8D3-4806-B4A1-A636CCF2C430}" presName="Name17" presStyleLbl="parChTrans1D3" presStyleIdx="0" presStyleCnt="3"/>
      <dgm:spPr/>
    </dgm:pt>
    <dgm:pt modelId="{62FCF494-4F60-4E6B-B436-52D190EFB17B}" type="pres">
      <dgm:prSet presAssocID="{20BBAFEB-EC58-4D91-952D-5CCB9DA17B54}" presName="hierRoot3" presStyleCnt="0"/>
      <dgm:spPr/>
    </dgm:pt>
    <dgm:pt modelId="{C9C68345-9BD3-48D1-A76B-EF4C8A32DD5B}" type="pres">
      <dgm:prSet presAssocID="{20BBAFEB-EC58-4D91-952D-5CCB9DA17B54}" presName="composite3" presStyleCnt="0"/>
      <dgm:spPr/>
    </dgm:pt>
    <dgm:pt modelId="{D93977E5-4EBF-4142-90D4-AAC8E2E0964E}" type="pres">
      <dgm:prSet presAssocID="{20BBAFEB-EC58-4D91-952D-5CCB9DA17B54}" presName="background3" presStyleLbl="node3" presStyleIdx="0" presStyleCnt="3"/>
      <dgm:spPr/>
    </dgm:pt>
    <dgm:pt modelId="{F9616B19-5A41-4DD2-98E2-A73101365BD0}" type="pres">
      <dgm:prSet presAssocID="{20BBAFEB-EC58-4D91-952D-5CCB9DA17B54}" presName="text3" presStyleLbl="fgAcc3" presStyleIdx="0" presStyleCnt="3" custScaleX="129580" custScaleY="172388">
        <dgm:presLayoutVars>
          <dgm:chPref val="3"/>
        </dgm:presLayoutVars>
      </dgm:prSet>
      <dgm:spPr/>
    </dgm:pt>
    <dgm:pt modelId="{93BA867B-7039-4E94-9617-62D9CD085683}" type="pres">
      <dgm:prSet presAssocID="{20BBAFEB-EC58-4D91-952D-5CCB9DA17B54}" presName="hierChild4" presStyleCnt="0"/>
      <dgm:spPr/>
    </dgm:pt>
    <dgm:pt modelId="{1519A940-CB6C-4AB8-BCF8-DB43058CFF4A}" type="pres">
      <dgm:prSet presAssocID="{E9F4A303-F2A4-4074-AA9C-8AFD821FA0B7}" presName="Name17" presStyleLbl="parChTrans1D3" presStyleIdx="1" presStyleCnt="3"/>
      <dgm:spPr/>
    </dgm:pt>
    <dgm:pt modelId="{1A7C750C-B23E-4625-8D30-E62844C5C08E}" type="pres">
      <dgm:prSet presAssocID="{E4A97A6D-8BFD-4370-87F4-C24860605009}" presName="hierRoot3" presStyleCnt="0"/>
      <dgm:spPr/>
    </dgm:pt>
    <dgm:pt modelId="{A754AC57-CBE9-4A51-9C7E-646CDA7E4F2C}" type="pres">
      <dgm:prSet presAssocID="{E4A97A6D-8BFD-4370-87F4-C24860605009}" presName="composite3" presStyleCnt="0"/>
      <dgm:spPr/>
    </dgm:pt>
    <dgm:pt modelId="{45AF5301-44EF-427B-9815-D53F008E3BED}" type="pres">
      <dgm:prSet presAssocID="{E4A97A6D-8BFD-4370-87F4-C24860605009}" presName="background3" presStyleLbl="node3" presStyleIdx="1" presStyleCnt="3"/>
      <dgm:spPr/>
    </dgm:pt>
    <dgm:pt modelId="{3A46AB4F-CDEE-49BA-BC84-33FCF39BBDE7}" type="pres">
      <dgm:prSet presAssocID="{E4A97A6D-8BFD-4370-87F4-C24860605009}" presName="text3" presStyleLbl="fgAcc3" presStyleIdx="1" presStyleCnt="3" custScaleX="128448" custScaleY="134276">
        <dgm:presLayoutVars>
          <dgm:chPref val="3"/>
        </dgm:presLayoutVars>
      </dgm:prSet>
      <dgm:spPr/>
    </dgm:pt>
    <dgm:pt modelId="{1C46231E-A44D-4010-B7C9-4900ED8AD5BB}" type="pres">
      <dgm:prSet presAssocID="{E4A97A6D-8BFD-4370-87F4-C24860605009}" presName="hierChild4" presStyleCnt="0"/>
      <dgm:spPr/>
    </dgm:pt>
    <dgm:pt modelId="{D29099CA-8024-428E-AA55-F0A36138101A}" type="pres">
      <dgm:prSet presAssocID="{12BFB0B7-FBF8-4BAF-83BE-EF245936C51B}" presName="Name10" presStyleLbl="parChTrans1D2" presStyleIdx="1" presStyleCnt="2"/>
      <dgm:spPr/>
    </dgm:pt>
    <dgm:pt modelId="{B63F6AF2-D3ED-4050-855E-FACFC799B5D9}" type="pres">
      <dgm:prSet presAssocID="{51B4F9FB-105C-429D-A09D-96288D5265D0}" presName="hierRoot2" presStyleCnt="0"/>
      <dgm:spPr/>
    </dgm:pt>
    <dgm:pt modelId="{013DF0F9-FA0E-493C-B301-7A2AD24D372A}" type="pres">
      <dgm:prSet presAssocID="{51B4F9FB-105C-429D-A09D-96288D5265D0}" presName="composite2" presStyleCnt="0"/>
      <dgm:spPr/>
    </dgm:pt>
    <dgm:pt modelId="{41BEF3C3-1C08-47CB-B39F-E6E320A7D755}" type="pres">
      <dgm:prSet presAssocID="{51B4F9FB-105C-429D-A09D-96288D5265D0}" presName="background2" presStyleLbl="node2" presStyleIdx="1" presStyleCnt="2"/>
      <dgm:spPr/>
    </dgm:pt>
    <dgm:pt modelId="{DEB4BEF0-AA37-4AD6-85C8-AB60B69966E3}" type="pres">
      <dgm:prSet presAssocID="{51B4F9FB-105C-429D-A09D-96288D5265D0}" presName="text2" presStyleLbl="fgAcc2" presStyleIdx="1" presStyleCnt="2" custScaleX="136508" custScaleY="57389" custLinFactNeighborX="444" custLinFactNeighborY="-306">
        <dgm:presLayoutVars>
          <dgm:chPref val="3"/>
        </dgm:presLayoutVars>
      </dgm:prSet>
      <dgm:spPr/>
    </dgm:pt>
    <dgm:pt modelId="{936DCCA1-5F77-4FE4-BAED-45FEC63A241D}" type="pres">
      <dgm:prSet presAssocID="{51B4F9FB-105C-429D-A09D-96288D5265D0}" presName="hierChild3" presStyleCnt="0"/>
      <dgm:spPr/>
    </dgm:pt>
    <dgm:pt modelId="{C04292A4-20E1-415E-9E97-88DBB80AE109}" type="pres">
      <dgm:prSet presAssocID="{779E380C-5FC9-4A78-8360-F3FA93A6DEF2}" presName="Name17" presStyleLbl="parChTrans1D3" presStyleIdx="2" presStyleCnt="3"/>
      <dgm:spPr/>
    </dgm:pt>
    <dgm:pt modelId="{6D0FB8EC-B961-44F8-8770-BFC336FF812C}" type="pres">
      <dgm:prSet presAssocID="{B8965950-60F3-48BB-9A96-4E6F22107A91}" presName="hierRoot3" presStyleCnt="0"/>
      <dgm:spPr/>
    </dgm:pt>
    <dgm:pt modelId="{C99D21A2-7CE2-4D42-8DA7-9CFD2BCB9282}" type="pres">
      <dgm:prSet presAssocID="{B8965950-60F3-48BB-9A96-4E6F22107A91}" presName="composite3" presStyleCnt="0"/>
      <dgm:spPr/>
    </dgm:pt>
    <dgm:pt modelId="{4275C29F-A4CB-49FB-A7F0-C73BCFF2D3DA}" type="pres">
      <dgm:prSet presAssocID="{B8965950-60F3-48BB-9A96-4E6F22107A91}" presName="background3" presStyleLbl="node3" presStyleIdx="2" presStyleCnt="3"/>
      <dgm:spPr/>
    </dgm:pt>
    <dgm:pt modelId="{8C0B8AFF-5EEC-4C16-A6E5-3365DFB387A1}" type="pres">
      <dgm:prSet presAssocID="{B8965950-60F3-48BB-9A96-4E6F22107A91}" presName="text3" presStyleLbl="fgAcc3" presStyleIdx="2" presStyleCnt="3" custScaleX="104708" custScaleY="164570">
        <dgm:presLayoutVars>
          <dgm:chPref val="3"/>
        </dgm:presLayoutVars>
      </dgm:prSet>
      <dgm:spPr/>
    </dgm:pt>
    <dgm:pt modelId="{D92E4575-297A-4A7A-9673-31BC90417F8B}" type="pres">
      <dgm:prSet presAssocID="{B8965950-60F3-48BB-9A96-4E6F22107A91}" presName="hierChild4" presStyleCnt="0"/>
      <dgm:spPr/>
    </dgm:pt>
  </dgm:ptLst>
  <dgm:cxnLst>
    <dgm:cxn modelId="{79BAAD62-4952-42DC-889A-01076E772D5D}" srcId="{E58BD629-C603-4277-8625-9FFFA7B7A3EF}" destId="{D854CA09-6FA5-4F4F-B9E7-35F1EA918F51}" srcOrd="0" destOrd="0" parTransId="{3C82490F-487A-4D61-9C52-6378DA5E64BA}" sibTransId="{4AD4DF01-CC9B-4DCE-B9D9-F30AEDB47060}"/>
    <dgm:cxn modelId="{FC18117E-625D-4B80-B25C-8E07EAD010EB}" srcId="{D854CA09-6FA5-4F4F-B9E7-35F1EA918F51}" destId="{86C22E87-D560-4567-93BA-9036A0AAF068}" srcOrd="0" destOrd="0" parTransId="{45A72F25-1042-492B-A9E8-3BD6BFA48985}" sibTransId="{7F3F5B59-2F67-4745-9F14-107A24CB8973}"/>
    <dgm:cxn modelId="{4FDAB201-6543-42B6-8ACA-289D1A83C361}" srcId="{86C22E87-D560-4567-93BA-9036A0AAF068}" destId="{20BBAFEB-EC58-4D91-952D-5CCB9DA17B54}" srcOrd="0" destOrd="0" parTransId="{37BB764C-B8D3-4806-B4A1-A636CCF2C430}" sibTransId="{98D3696B-6D9A-4985-951F-8E6B38391C72}"/>
    <dgm:cxn modelId="{F51367B5-B407-4D50-BC5F-BCDB905D5D47}" srcId="{86C22E87-D560-4567-93BA-9036A0AAF068}" destId="{E4A97A6D-8BFD-4370-87F4-C24860605009}" srcOrd="1" destOrd="0" parTransId="{E9F4A303-F2A4-4074-AA9C-8AFD821FA0B7}" sibTransId="{CE2840EB-CD25-4D91-BCCB-44CEFE2AC1B5}"/>
    <dgm:cxn modelId="{89E1F235-4913-4C84-8DBE-EA98FDA20250}" srcId="{D854CA09-6FA5-4F4F-B9E7-35F1EA918F51}" destId="{51B4F9FB-105C-429D-A09D-96288D5265D0}" srcOrd="1" destOrd="0" parTransId="{12BFB0B7-FBF8-4BAF-83BE-EF245936C51B}" sibTransId="{B810DB14-347B-433A-BA73-9A7B30D9FB01}"/>
    <dgm:cxn modelId="{8633A3BC-AC66-4DC2-93EA-E23B6136773E}" srcId="{51B4F9FB-105C-429D-A09D-96288D5265D0}" destId="{B8965950-60F3-48BB-9A96-4E6F22107A91}" srcOrd="0" destOrd="1" parTransId="{779E380C-5FC9-4A78-8360-F3FA93A6DEF2}" sibTransId="{F6D0F2AA-0E64-4880-AA06-32F858BDAD30}"/>
    <dgm:cxn modelId="{989CF119-52E9-407D-B430-DC550B047C12}" type="presOf" srcId="{E58BD629-C603-4277-8625-9FFFA7B7A3EF}" destId="{CA30331F-9C63-4E77-B87C-95416C80F751}" srcOrd="0" destOrd="0" presId="urn:microsoft.com/office/officeart/2005/8/layout/hierarchy1"/>
    <dgm:cxn modelId="{55912D20-A48A-4648-B9C5-C90F5FDE0318}" type="presParOf" srcId="{CA30331F-9C63-4E77-B87C-95416C80F751}" destId="{3D9DF31D-9598-42A2-BB1A-8AC5C8C44589}" srcOrd="0" destOrd="0" presId="urn:microsoft.com/office/officeart/2005/8/layout/hierarchy1"/>
    <dgm:cxn modelId="{AF50085F-C5B9-40D4-86E4-E9CEB35FE1A2}" type="presParOf" srcId="{3D9DF31D-9598-42A2-BB1A-8AC5C8C44589}" destId="{2E0577F0-CD81-4BA0-891D-FEA42DF053BA}" srcOrd="0" destOrd="0" presId="urn:microsoft.com/office/officeart/2005/8/layout/hierarchy1"/>
    <dgm:cxn modelId="{41EC7292-DA2D-4E33-A0E4-D6503A86B7CE}" type="presParOf" srcId="{2E0577F0-CD81-4BA0-891D-FEA42DF053BA}" destId="{C30C8B50-406E-41B4-9C2B-329A0AB36216}" srcOrd="0" destOrd="0" presId="urn:microsoft.com/office/officeart/2005/8/layout/hierarchy1"/>
    <dgm:cxn modelId="{00CF1564-8A33-4AA0-9444-B19224A5A906}" type="presParOf" srcId="{2E0577F0-CD81-4BA0-891D-FEA42DF053BA}" destId="{D5B5CCBB-0A3C-4DB9-A6D7-BA7834CE2E2D}" srcOrd="1" destOrd="0" presId="urn:microsoft.com/office/officeart/2005/8/layout/hierarchy1"/>
    <dgm:cxn modelId="{AFCDDEC7-7F3F-4DD6-BC8C-6E57F41A747F}" type="presOf" srcId="{D854CA09-6FA5-4F4F-B9E7-35F1EA918F51}" destId="{D5B5CCBB-0A3C-4DB9-A6D7-BA7834CE2E2D}" srcOrd="0" destOrd="0" presId="urn:microsoft.com/office/officeart/2005/8/layout/hierarchy1"/>
    <dgm:cxn modelId="{EDA86764-9CB0-4E84-8D34-7ABF4EC38075}" type="presParOf" srcId="{3D9DF31D-9598-42A2-BB1A-8AC5C8C44589}" destId="{86DF53A0-9327-4660-ACE9-43401E901574}" srcOrd="1" destOrd="0" presId="urn:microsoft.com/office/officeart/2005/8/layout/hierarchy1"/>
    <dgm:cxn modelId="{D254C1B3-66F2-4CD8-9482-0D38478843DB}" type="presParOf" srcId="{86DF53A0-9327-4660-ACE9-43401E901574}" destId="{69623059-C319-4CEE-AA0C-C9A901F855AD}" srcOrd="0" destOrd="1" presId="urn:microsoft.com/office/officeart/2005/8/layout/hierarchy1"/>
    <dgm:cxn modelId="{3DFA70C1-5FFB-41BF-BF7E-287D04D69B5F}" type="presOf" srcId="{45A72F25-1042-492B-A9E8-3BD6BFA48985}" destId="{69623059-C319-4CEE-AA0C-C9A901F855AD}" srcOrd="0" destOrd="0" presId="urn:microsoft.com/office/officeart/2005/8/layout/hierarchy1"/>
    <dgm:cxn modelId="{66863CFB-48C0-4993-94DE-C756B84CB79A}" type="presParOf" srcId="{86DF53A0-9327-4660-ACE9-43401E901574}" destId="{7FF12586-A953-4BC3-9A56-0EBE22280496}" srcOrd="1" destOrd="1" presId="urn:microsoft.com/office/officeart/2005/8/layout/hierarchy1"/>
    <dgm:cxn modelId="{026DA336-E8DD-4589-B77F-12FAA2685BCA}" type="presParOf" srcId="{7FF12586-A953-4BC3-9A56-0EBE22280496}" destId="{5B200E19-E306-4D9D-A0F8-E0A178A869C9}" srcOrd="0" destOrd="1" presId="urn:microsoft.com/office/officeart/2005/8/layout/hierarchy1"/>
    <dgm:cxn modelId="{53218ED5-B21E-4E7C-A841-F4FB160759A0}" type="presParOf" srcId="{5B200E19-E306-4D9D-A0F8-E0A178A869C9}" destId="{E41CFE01-AC8E-46E9-9602-FD17659A89C7}" srcOrd="0" destOrd="0" presId="urn:microsoft.com/office/officeart/2005/8/layout/hierarchy1"/>
    <dgm:cxn modelId="{5F40F224-4511-46B1-9ACC-C141513E8D46}" type="presParOf" srcId="{5B200E19-E306-4D9D-A0F8-E0A178A869C9}" destId="{36ADBF10-6C98-48C1-8159-0FCEDD42016D}" srcOrd="1" destOrd="0" presId="urn:microsoft.com/office/officeart/2005/8/layout/hierarchy1"/>
    <dgm:cxn modelId="{FB1C2504-0E78-457D-A20F-8057435E518F}" type="presOf" srcId="{86C22E87-D560-4567-93BA-9036A0AAF068}" destId="{36ADBF10-6C98-48C1-8159-0FCEDD42016D}" srcOrd="0" destOrd="0" presId="urn:microsoft.com/office/officeart/2005/8/layout/hierarchy1"/>
    <dgm:cxn modelId="{1661875D-478E-4512-80C4-B572426DFE45}" type="presParOf" srcId="{7FF12586-A953-4BC3-9A56-0EBE22280496}" destId="{55E13800-99F9-4FE2-BCAA-EA60EA55DA8C}" srcOrd="1" destOrd="1" presId="urn:microsoft.com/office/officeart/2005/8/layout/hierarchy1"/>
    <dgm:cxn modelId="{070C48AF-CC7D-4BA7-8FD5-57953E41129B}" type="presParOf" srcId="{55E13800-99F9-4FE2-BCAA-EA60EA55DA8C}" destId="{BA2D1956-4FE2-4A21-9ED8-878C461B6E7D}" srcOrd="0" destOrd="1" presId="urn:microsoft.com/office/officeart/2005/8/layout/hierarchy1"/>
    <dgm:cxn modelId="{EF7E3004-3F2D-4D27-94CD-09F80C06E14F}" type="presOf" srcId="{37BB764C-B8D3-4806-B4A1-A636CCF2C430}" destId="{BA2D1956-4FE2-4A21-9ED8-878C461B6E7D}" srcOrd="0" destOrd="0" presId="urn:microsoft.com/office/officeart/2005/8/layout/hierarchy1"/>
    <dgm:cxn modelId="{533A16A1-F094-43CE-99A1-EBB92B3C2AEE}" type="presParOf" srcId="{55E13800-99F9-4FE2-BCAA-EA60EA55DA8C}" destId="{62FCF494-4F60-4E6B-B436-52D190EFB17B}" srcOrd="1" destOrd="1" presId="urn:microsoft.com/office/officeart/2005/8/layout/hierarchy1"/>
    <dgm:cxn modelId="{006280FF-B04F-487F-8DD4-E98367159131}" type="presParOf" srcId="{62FCF494-4F60-4E6B-B436-52D190EFB17B}" destId="{C9C68345-9BD3-48D1-A76B-EF4C8A32DD5B}" srcOrd="0" destOrd="1" presId="urn:microsoft.com/office/officeart/2005/8/layout/hierarchy1"/>
    <dgm:cxn modelId="{03A15584-2121-4A44-9A95-DCE30A4C4921}" type="presParOf" srcId="{C9C68345-9BD3-48D1-A76B-EF4C8A32DD5B}" destId="{D93977E5-4EBF-4142-90D4-AAC8E2E0964E}" srcOrd="0" destOrd="0" presId="urn:microsoft.com/office/officeart/2005/8/layout/hierarchy1"/>
    <dgm:cxn modelId="{2E288002-93B0-42F6-9D39-2DE335DEB063}" type="presParOf" srcId="{C9C68345-9BD3-48D1-A76B-EF4C8A32DD5B}" destId="{F9616B19-5A41-4DD2-98E2-A73101365BD0}" srcOrd="1" destOrd="0" presId="urn:microsoft.com/office/officeart/2005/8/layout/hierarchy1"/>
    <dgm:cxn modelId="{AA55531F-9A61-4DB2-B729-96242D105AE3}" type="presOf" srcId="{20BBAFEB-EC58-4D91-952D-5CCB9DA17B54}" destId="{F9616B19-5A41-4DD2-98E2-A73101365BD0}" srcOrd="0" destOrd="0" presId="urn:microsoft.com/office/officeart/2005/8/layout/hierarchy1"/>
    <dgm:cxn modelId="{958FFDC1-21AA-468E-AACD-27805D65310A}" type="presParOf" srcId="{62FCF494-4F60-4E6B-B436-52D190EFB17B}" destId="{93BA867B-7039-4E94-9617-62D9CD085683}" srcOrd="1" destOrd="1" presId="urn:microsoft.com/office/officeart/2005/8/layout/hierarchy1"/>
    <dgm:cxn modelId="{7A430A97-5ED5-481F-B7F0-2B0F4BA9637A}" type="presParOf" srcId="{55E13800-99F9-4FE2-BCAA-EA60EA55DA8C}" destId="{1519A940-CB6C-4AB8-BCF8-DB43058CFF4A}" srcOrd="2" destOrd="1" presId="urn:microsoft.com/office/officeart/2005/8/layout/hierarchy1"/>
    <dgm:cxn modelId="{BF9B0067-856D-459C-BDAD-F3E5B6DBF7AB}" type="presOf" srcId="{E9F4A303-F2A4-4074-AA9C-8AFD821FA0B7}" destId="{1519A940-CB6C-4AB8-BCF8-DB43058CFF4A}" srcOrd="0" destOrd="0" presId="urn:microsoft.com/office/officeart/2005/8/layout/hierarchy1"/>
    <dgm:cxn modelId="{03FF9A87-AE21-46CD-97E3-CFE865B22FFD}" type="presParOf" srcId="{55E13800-99F9-4FE2-BCAA-EA60EA55DA8C}" destId="{1A7C750C-B23E-4625-8D30-E62844C5C08E}" srcOrd="3" destOrd="1" presId="urn:microsoft.com/office/officeart/2005/8/layout/hierarchy1"/>
    <dgm:cxn modelId="{52FD0263-A650-46B6-92E2-53532C15BEFA}" type="presParOf" srcId="{1A7C750C-B23E-4625-8D30-E62844C5C08E}" destId="{A754AC57-CBE9-4A51-9C7E-646CDA7E4F2C}" srcOrd="0" destOrd="3" presId="urn:microsoft.com/office/officeart/2005/8/layout/hierarchy1"/>
    <dgm:cxn modelId="{4C130381-4710-416D-9C35-FC0EA829CB5C}" type="presParOf" srcId="{A754AC57-CBE9-4A51-9C7E-646CDA7E4F2C}" destId="{45AF5301-44EF-427B-9815-D53F008E3BED}" srcOrd="0" destOrd="0" presId="urn:microsoft.com/office/officeart/2005/8/layout/hierarchy1"/>
    <dgm:cxn modelId="{310AF3AC-9AB2-4E9E-9672-7679B0B85BF5}" type="presParOf" srcId="{A754AC57-CBE9-4A51-9C7E-646CDA7E4F2C}" destId="{3A46AB4F-CDEE-49BA-BC84-33FCF39BBDE7}" srcOrd="1" destOrd="0" presId="urn:microsoft.com/office/officeart/2005/8/layout/hierarchy1"/>
    <dgm:cxn modelId="{2E1ED7D1-B51B-4A77-9556-3CF53BA02A5B}" type="presOf" srcId="{E4A97A6D-8BFD-4370-87F4-C24860605009}" destId="{3A46AB4F-CDEE-49BA-BC84-33FCF39BBDE7}" srcOrd="0" destOrd="0" presId="urn:microsoft.com/office/officeart/2005/8/layout/hierarchy1"/>
    <dgm:cxn modelId="{6387D382-8F58-444C-9DAA-856B0DBEBFCD}" type="presParOf" srcId="{1A7C750C-B23E-4625-8D30-E62844C5C08E}" destId="{1C46231E-A44D-4010-B7C9-4900ED8AD5BB}" srcOrd="1" destOrd="3" presId="urn:microsoft.com/office/officeart/2005/8/layout/hierarchy1"/>
    <dgm:cxn modelId="{AE204A95-1C1B-466F-B2AA-01D63C9A90E6}" type="presParOf" srcId="{86DF53A0-9327-4660-ACE9-43401E901574}" destId="{D29099CA-8024-428E-AA55-F0A36138101A}" srcOrd="2" destOrd="1" presId="urn:microsoft.com/office/officeart/2005/8/layout/hierarchy1"/>
    <dgm:cxn modelId="{DF7F45A7-1CDD-400D-BA03-E3EF11AA0DDA}" type="presOf" srcId="{12BFB0B7-FBF8-4BAF-83BE-EF245936C51B}" destId="{D29099CA-8024-428E-AA55-F0A36138101A}" srcOrd="0" destOrd="0" presId="urn:microsoft.com/office/officeart/2005/8/layout/hierarchy1"/>
    <dgm:cxn modelId="{EFAD6D26-EE3A-406E-A88F-224D616CE604}" type="presParOf" srcId="{86DF53A0-9327-4660-ACE9-43401E901574}" destId="{B63F6AF2-D3ED-4050-855E-FACFC799B5D9}" srcOrd="3" destOrd="1" presId="urn:microsoft.com/office/officeart/2005/8/layout/hierarchy1"/>
    <dgm:cxn modelId="{E4B03C08-C084-48A1-9A79-7C9F497A65B2}" type="presParOf" srcId="{B63F6AF2-D3ED-4050-855E-FACFC799B5D9}" destId="{013DF0F9-FA0E-493C-B301-7A2AD24D372A}" srcOrd="0" destOrd="3" presId="urn:microsoft.com/office/officeart/2005/8/layout/hierarchy1"/>
    <dgm:cxn modelId="{FAE86973-72E8-4872-A578-72C84661BFA8}" type="presParOf" srcId="{013DF0F9-FA0E-493C-B301-7A2AD24D372A}" destId="{41BEF3C3-1C08-47CB-B39F-E6E320A7D755}" srcOrd="0" destOrd="0" presId="urn:microsoft.com/office/officeart/2005/8/layout/hierarchy1"/>
    <dgm:cxn modelId="{D4F10491-F606-46E4-A62D-7B137A1FA53F}" type="presParOf" srcId="{013DF0F9-FA0E-493C-B301-7A2AD24D372A}" destId="{DEB4BEF0-AA37-4AD6-85C8-AB60B69966E3}" srcOrd="1" destOrd="0" presId="urn:microsoft.com/office/officeart/2005/8/layout/hierarchy1"/>
    <dgm:cxn modelId="{CC1897C2-25E9-48B5-9435-10C0E088475B}" type="presOf" srcId="{51B4F9FB-105C-429D-A09D-96288D5265D0}" destId="{DEB4BEF0-AA37-4AD6-85C8-AB60B69966E3}" srcOrd="0" destOrd="0" presId="urn:microsoft.com/office/officeart/2005/8/layout/hierarchy1"/>
    <dgm:cxn modelId="{8A8FE0FF-0234-4F1B-A86A-F91C2427C6FE}" type="presParOf" srcId="{B63F6AF2-D3ED-4050-855E-FACFC799B5D9}" destId="{936DCCA1-5F77-4FE4-BAED-45FEC63A241D}" srcOrd="1" destOrd="3" presId="urn:microsoft.com/office/officeart/2005/8/layout/hierarchy1"/>
    <dgm:cxn modelId="{0DF9B8CC-9BFE-41C6-B686-436AD82C34F3}" type="presParOf" srcId="{936DCCA1-5F77-4FE4-BAED-45FEC63A241D}" destId="{C04292A4-20E1-415E-9E97-88DBB80AE109}" srcOrd="0" destOrd="1" presId="urn:microsoft.com/office/officeart/2005/8/layout/hierarchy1"/>
    <dgm:cxn modelId="{FFEBB77D-7533-45BD-9931-C9A677426DD7}" type="presOf" srcId="{779E380C-5FC9-4A78-8360-F3FA93A6DEF2}" destId="{C04292A4-20E1-415E-9E97-88DBB80AE109}" srcOrd="0" destOrd="0" presId="urn:microsoft.com/office/officeart/2005/8/layout/hierarchy1"/>
    <dgm:cxn modelId="{F63BFD98-5CE7-40F4-9D49-CE4C4D127741}" type="presParOf" srcId="{936DCCA1-5F77-4FE4-BAED-45FEC63A241D}" destId="{6D0FB8EC-B961-44F8-8770-BFC336FF812C}" srcOrd="1" destOrd="1" presId="urn:microsoft.com/office/officeart/2005/8/layout/hierarchy1"/>
    <dgm:cxn modelId="{2A6AB520-1878-4918-B96F-5F86D4C8B2FA}" type="presParOf" srcId="{6D0FB8EC-B961-44F8-8770-BFC336FF812C}" destId="{C99D21A2-7CE2-4D42-8DA7-9CFD2BCB9282}" srcOrd="0" destOrd="1" presId="urn:microsoft.com/office/officeart/2005/8/layout/hierarchy1"/>
    <dgm:cxn modelId="{EE258019-B3DB-4A4A-939D-51FB10093765}" type="presParOf" srcId="{C99D21A2-7CE2-4D42-8DA7-9CFD2BCB9282}" destId="{4275C29F-A4CB-49FB-A7F0-C73BCFF2D3DA}" srcOrd="0" destOrd="0" presId="urn:microsoft.com/office/officeart/2005/8/layout/hierarchy1"/>
    <dgm:cxn modelId="{4A3F8643-0A81-4188-BCB0-E8BD059FB888}" type="presParOf" srcId="{C99D21A2-7CE2-4D42-8DA7-9CFD2BCB9282}" destId="{8C0B8AFF-5EEC-4C16-A6E5-3365DFB387A1}" srcOrd="1" destOrd="0" presId="urn:microsoft.com/office/officeart/2005/8/layout/hierarchy1"/>
    <dgm:cxn modelId="{F9CB5905-76FC-44D2-A507-B66D6776F1FC}" type="presOf" srcId="{B8965950-60F3-48BB-9A96-4E6F22107A91}" destId="{8C0B8AFF-5EEC-4C16-A6E5-3365DFB387A1}" srcOrd="0" destOrd="0" presId="urn:microsoft.com/office/officeart/2005/8/layout/hierarchy1"/>
    <dgm:cxn modelId="{0219D54F-18D6-4F79-A8A4-3563AF86F7F8}" type="presParOf" srcId="{6D0FB8EC-B961-44F8-8770-BFC336FF812C}" destId="{D92E4575-297A-4A7A-9673-31BC90417F8B}" srcOrd="1" destOrd="1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131430C0-9526-43E7-981E-141418DD41D9}">
      <dsp:nvSpPr>
        <dsp:cNvPr id="3" name="Блок-схема: ручное управление 2"/>
        <dsp:cNvSpPr/>
      </dsp:nvSpPr>
      <dsp:spPr bwMode="white">
        <a:xfrm rot="-5400000">
          <a:off x="-1526352" y="1526352"/>
          <a:ext cx="4525963" cy="147326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 err="1"/>
            <a:t>Новий закон України “Про дошкільну освіту”</a:t>
          </a:r>
          <a:endParaRPr lang="uk-UA" altLang="ru-RU" sz="1500"/>
        </a:p>
      </dsp:txBody>
      <dsp:txXfrm rot="-5400000">
        <a:off x="-1526352" y="1526352"/>
        <a:ext cx="4525963" cy="1473260"/>
      </dsp:txXfrm>
    </dsp:sp>
    <dsp:sp modelId="{4D8204DC-A8FD-4278-899F-D69F8DB11CC7}">
      <dsp:nvSpPr>
        <dsp:cNvPr id="4" name="Блок-схема: ручное управление 3"/>
        <dsp:cNvSpPr/>
      </dsp:nvSpPr>
      <dsp:spPr bwMode="white">
        <a:xfrm rot="-5400000">
          <a:off x="57403" y="1526352"/>
          <a:ext cx="4525963" cy="147326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 err="1"/>
            <a:t>Якість та д</a:t>
          </a:r>
          <a:r>
            <a:rPr lang="uk-UA" altLang="ru-RU" sz="1600" dirty="0" err="1"/>
            <a:t>оступність дошкільної освіти кожній дитині</a:t>
          </a:r>
          <a:endParaRPr lang="uk-UA" altLang="ru-RU" sz="1600" dirty="0"/>
        </a:p>
      </dsp:txBody>
      <dsp:txXfrm rot="-5400000">
        <a:off x="57403" y="1526352"/>
        <a:ext cx="4525963" cy="1473260"/>
      </dsp:txXfrm>
    </dsp:sp>
    <dsp:sp modelId="{7C682B28-7521-4704-B66E-8B69ADE711C5}">
      <dsp:nvSpPr>
        <dsp:cNvPr id="5" name="Блок-схема: ручное управление 4"/>
        <dsp:cNvSpPr/>
      </dsp:nvSpPr>
      <dsp:spPr bwMode="white">
        <a:xfrm rot="-5400000">
          <a:off x="1986197" y="1400646"/>
          <a:ext cx="4061509" cy="1724672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/>
            <a:t>Безпека та психологічний супровід</a:t>
          </a:r>
          <a:endParaRPr lang="uk-UA" sz="1600"/>
        </a:p>
      </dsp:txBody>
      <dsp:txXfrm rot="-5400000">
        <a:off x="1986197" y="1400646"/>
        <a:ext cx="4061509" cy="1724672"/>
      </dsp:txXfrm>
    </dsp:sp>
    <dsp:sp modelId="{A6A7CAB4-5356-40A4-967D-33AF8472310C}">
      <dsp:nvSpPr>
        <dsp:cNvPr id="7" name="Блок-схема: ручное управление 6"/>
        <dsp:cNvSpPr/>
      </dsp:nvSpPr>
      <dsp:spPr bwMode="white">
        <a:xfrm rot="-5400000">
          <a:off x="3627448" y="1441396"/>
          <a:ext cx="4393624" cy="1643171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/>
            <a:t>В</a:t>
          </a:r>
          <a:r>
            <a:rPr lang="uk-UA" altLang="ru-RU" sz="1600" dirty="0"/>
            <a:t>заємодія з батьками </a:t>
          </a:r>
          <a:endParaRPr lang="uk-UA" altLang="ru-RU" sz="1600" dirty="0"/>
        </a:p>
      </dsp:txBody>
      <dsp:txXfrm rot="-5400000">
        <a:off x="3627448" y="1441396"/>
        <a:ext cx="4393624" cy="1643171"/>
      </dsp:txXfrm>
    </dsp:sp>
    <dsp:sp modelId="{38913E4C-5755-4E09-961D-1E7640788033}">
      <dsp:nvSpPr>
        <dsp:cNvPr id="8" name="Блок-схема: ручное управление 7"/>
        <dsp:cNvSpPr/>
      </dsp:nvSpPr>
      <dsp:spPr bwMode="white">
        <a:xfrm rot="-5400000">
          <a:off x="5229989" y="1526352"/>
          <a:ext cx="4525963" cy="1473260"/>
        </a:xfrm>
        <a:prstGeom prst="flowChartManualOperation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rot="5400000" vert="horz" wrap="square" lIns="101600" tIns="0" rIns="20320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600" dirty="0"/>
            <a:t>Інклюзивна освіта</a:t>
          </a:r>
          <a:endParaRPr lang="uk-UA" altLang="ru-RU" sz="1600" dirty="0"/>
        </a:p>
      </dsp:txBody>
      <dsp:txXfrm rot="-5400000">
        <a:off x="5229989" y="1526352"/>
        <a:ext cx="4525963" cy="1473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200897" cy="4187137"/>
        <a:chOff x="0" y="0"/>
        <a:chExt cx="7200897" cy="4187137"/>
      </a:xfrm>
    </dsp:grpSpPr>
    <dsp:sp modelId="{4847F8D4-21E4-40CC-AE03-0AD194A0EA3F}">
      <dsp:nvSpPr>
        <dsp:cNvPr id="3" name="Скругленный прямоугольник 2"/>
        <dsp:cNvSpPr/>
      </dsp:nvSpPr>
      <dsp:spPr bwMode="white">
        <a:xfrm>
          <a:off x="51746" y="0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3020" tIns="33020" rIns="3302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accent4">
                  <a:lumMod val="50000"/>
                </a:schemeClr>
              </a:solidFill>
            </a:rPr>
            <a:t>Синхронне навчання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sp:txBody>
      <dsp:txXfrm>
        <a:off x="51746" y="0"/>
        <a:ext cx="3316544" cy="829136"/>
      </dsp:txXfrm>
    </dsp:sp>
    <dsp:sp modelId="{FEDE145E-30FA-48FD-94C8-AA353A653A98}">
      <dsp:nvSpPr>
        <dsp:cNvPr id="4" name="Стрелка вправо 3"/>
        <dsp:cNvSpPr/>
      </dsp:nvSpPr>
      <dsp:spPr bwMode="white">
        <a:xfrm rot="5399999">
          <a:off x="1637469" y="901685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1637469" y="901685"/>
        <a:ext cx="145099" cy="145099"/>
      </dsp:txXfrm>
    </dsp:sp>
    <dsp:sp modelId="{1F4108C4-5C99-434F-A2DA-9D40989BC5CF}">
      <dsp:nvSpPr>
        <dsp:cNvPr id="5" name="Скругленный прямоугольник 4"/>
        <dsp:cNvSpPr/>
      </dsp:nvSpPr>
      <dsp:spPr bwMode="white">
        <a:xfrm>
          <a:off x="51746" y="1119334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Онлайн-заняття </a:t>
          </a:r>
          <a:endParaRPr lang="ru-RU" dirty="0">
            <a:solidFill>
              <a:schemeClr val="dk1"/>
            </a:solidFill>
          </a:endParaRPr>
        </a:p>
      </dsp:txBody>
      <dsp:txXfrm>
        <a:off x="51746" y="1119334"/>
        <a:ext cx="3316544" cy="829136"/>
      </dsp:txXfrm>
    </dsp:sp>
    <dsp:sp modelId="{2C52C2A6-60D4-4B24-8FB3-B0C372ADBC74}">
      <dsp:nvSpPr>
        <dsp:cNvPr id="6" name="Стрелка вправо 5"/>
        <dsp:cNvSpPr/>
      </dsp:nvSpPr>
      <dsp:spPr bwMode="white">
        <a:xfrm rot="5399999">
          <a:off x="1637469" y="2021019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1980000"/>
            <a:satOff val="8000"/>
            <a:lumOff val="172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1637469" y="2021019"/>
        <a:ext cx="145099" cy="145099"/>
      </dsp:txXfrm>
    </dsp:sp>
    <dsp:sp modelId="{C82B03E2-B716-460C-AC9C-2D0484BB9CD2}">
      <dsp:nvSpPr>
        <dsp:cNvPr id="7" name="Скругленный прямоугольник 6"/>
        <dsp:cNvSpPr/>
      </dsp:nvSpPr>
      <dsp:spPr bwMode="white">
        <a:xfrm>
          <a:off x="51746" y="2238667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2136000"/>
            <a:satOff val="10039"/>
            <a:lumOff val="706"/>
            <a:alpha val="90196"/>
          </a:schemeClr>
        </a:lnRef>
        <a:fillRef idx="1">
          <a:schemeClr val="accent5">
            <a:tint val="40000"/>
            <a:alpha val="90000"/>
            <a:hueOff val="-2136000"/>
            <a:satOff val="10039"/>
            <a:lumOff val="706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Використовуємо платформу </a:t>
          </a:r>
          <a:r>
            <a:rPr lang="en-US" dirty="0">
              <a:solidFill>
                <a:schemeClr val="dk1"/>
              </a:solidFill>
            </a:rPr>
            <a:t>Google Meet </a:t>
          </a:r>
          <a:endParaRPr>
            <a:solidFill>
              <a:schemeClr val="dk1"/>
            </a:solidFill>
          </a:endParaRPr>
        </a:p>
      </dsp:txBody>
      <dsp:txXfrm>
        <a:off x="51746" y="2238667"/>
        <a:ext cx="3316544" cy="829136"/>
      </dsp:txXfrm>
    </dsp:sp>
    <dsp:sp modelId="{1B6D0849-2789-4F2D-998F-AC11F99F505D}">
      <dsp:nvSpPr>
        <dsp:cNvPr id="8" name="Стрелка вправо 7"/>
        <dsp:cNvSpPr/>
      </dsp:nvSpPr>
      <dsp:spPr bwMode="white">
        <a:xfrm rot="5399999">
          <a:off x="1637469" y="3140353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3960000"/>
            <a:satOff val="16000"/>
            <a:lumOff val="345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1637469" y="3140353"/>
        <a:ext cx="145099" cy="145099"/>
      </dsp:txXfrm>
    </dsp:sp>
    <dsp:sp modelId="{263A0940-4B33-4EE4-80A6-25D276AF6B2A}">
      <dsp:nvSpPr>
        <dsp:cNvPr id="9" name="Скругленный прямоугольник 8"/>
        <dsp:cNvSpPr/>
      </dsp:nvSpPr>
      <dsp:spPr bwMode="white">
        <a:xfrm>
          <a:off x="51746" y="3358001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4272000"/>
            <a:satOff val="20078"/>
            <a:lumOff val="1412"/>
            <a:alpha val="90196"/>
          </a:schemeClr>
        </a:lnRef>
        <a:fillRef idx="1">
          <a:schemeClr val="accent5">
            <a:tint val="40000"/>
            <a:alpha val="90000"/>
            <a:hueOff val="-4272000"/>
            <a:satOff val="20078"/>
            <a:lumOff val="1412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Онлайн-заняття з дітьми молодшого та середнього віку проводимо не більше – 10 хвилин, старшого віку – 15 хвилин</a:t>
          </a:r>
          <a:endParaRPr lang="ru-RU" dirty="0">
            <a:solidFill>
              <a:schemeClr val="dk1"/>
            </a:solidFill>
          </a:endParaRPr>
        </a:p>
      </dsp:txBody>
      <dsp:txXfrm>
        <a:off x="51746" y="3358001"/>
        <a:ext cx="3316544" cy="829136"/>
      </dsp:txXfrm>
    </dsp:sp>
    <dsp:sp modelId="{4B7BA909-2381-4603-8377-AA5504C67D4C}">
      <dsp:nvSpPr>
        <dsp:cNvPr id="10" name="Скругленный прямоугольник 9"/>
        <dsp:cNvSpPr/>
      </dsp:nvSpPr>
      <dsp:spPr bwMode="white">
        <a:xfrm>
          <a:off x="3809092" y="0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33020" tIns="33020" rIns="33020" bIns="33020" anchor="ctr"/>
        <a:lstStyle>
          <a:lvl1pPr algn="ctr">
            <a:defRPr sz="26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accent4">
                  <a:lumMod val="50000"/>
                </a:schemeClr>
              </a:solidFill>
            </a:rPr>
            <a:t>Асинхронне навчання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sp:txBody>
      <dsp:txXfrm>
        <a:off x="3809092" y="0"/>
        <a:ext cx="3316544" cy="829136"/>
      </dsp:txXfrm>
    </dsp:sp>
    <dsp:sp modelId="{EB18BF46-8D85-44C8-A532-B513882F418F}">
      <dsp:nvSpPr>
        <dsp:cNvPr id="11" name="Стрелка вправо 10"/>
        <dsp:cNvSpPr/>
      </dsp:nvSpPr>
      <dsp:spPr bwMode="white">
        <a:xfrm rot="5327792">
          <a:off x="5406556" y="901685"/>
          <a:ext cx="145131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5940000"/>
            <a:satOff val="24000"/>
            <a:lumOff val="5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27792">
        <a:off x="5406556" y="901685"/>
        <a:ext cx="145131" cy="145099"/>
      </dsp:txXfrm>
    </dsp:sp>
    <dsp:sp modelId="{774AD9DE-5DE5-4EE2-A084-8072F846345A}">
      <dsp:nvSpPr>
        <dsp:cNvPr id="12" name="Скругленный прямоугольник 11"/>
        <dsp:cNvSpPr/>
      </dsp:nvSpPr>
      <dsp:spPr bwMode="white">
        <a:xfrm>
          <a:off x="3832607" y="1119334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6408000"/>
            <a:satOff val="30118"/>
            <a:lumOff val="2118"/>
            <a:alpha val="90196"/>
          </a:schemeClr>
        </a:lnRef>
        <a:fillRef idx="1">
          <a:schemeClr val="accent5">
            <a:tint val="40000"/>
            <a:alpha val="90000"/>
            <a:hueOff val="-6408000"/>
            <a:satOff val="30118"/>
            <a:lumOff val="2118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Відео заняття </a:t>
          </a:r>
          <a:endParaRPr>
            <a:solidFill>
              <a:schemeClr val="dk1"/>
            </a:solidFill>
          </a:endParaRPr>
        </a:p>
      </dsp:txBody>
      <dsp:txXfrm>
        <a:off x="3832607" y="1119334"/>
        <a:ext cx="3316544" cy="829136"/>
      </dsp:txXfrm>
    </dsp:sp>
    <dsp:sp modelId="{F9E57139-0F8F-472E-9167-671FDECF8C42}">
      <dsp:nvSpPr>
        <dsp:cNvPr id="13" name="Стрелка вправо 12"/>
        <dsp:cNvSpPr/>
      </dsp:nvSpPr>
      <dsp:spPr bwMode="white">
        <a:xfrm rot="5399999">
          <a:off x="5418329" y="2021019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7920000"/>
            <a:satOff val="32000"/>
            <a:lumOff val="690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5418329" y="2021019"/>
        <a:ext cx="145099" cy="145099"/>
      </dsp:txXfrm>
    </dsp:sp>
    <dsp:sp modelId="{044960F6-F0BE-477A-8821-25AD26848877}">
      <dsp:nvSpPr>
        <dsp:cNvPr id="14" name="Скругленный прямоугольник 13"/>
        <dsp:cNvSpPr/>
      </dsp:nvSpPr>
      <dsp:spPr bwMode="white">
        <a:xfrm>
          <a:off x="3832607" y="2238667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8544000"/>
            <a:satOff val="40157"/>
            <a:lumOff val="2824"/>
            <a:alpha val="90196"/>
          </a:schemeClr>
        </a:lnRef>
        <a:fillRef idx="1">
          <a:schemeClr val="accent5">
            <a:tint val="40000"/>
            <a:alpha val="90000"/>
            <a:hueOff val="-8544000"/>
            <a:satOff val="40157"/>
            <a:lumOff val="2824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>
              <a:solidFill>
                <a:schemeClr val="dk1"/>
              </a:solidFill>
            </a:rPr>
            <a:t>Створюємо власні відео заняття, відео ролики та ін.</a:t>
          </a:r>
          <a:endParaRPr>
            <a:solidFill>
              <a:schemeClr val="dk1"/>
            </a:solidFill>
          </a:endParaRPr>
        </a:p>
      </dsp:txBody>
      <dsp:txXfrm>
        <a:off x="3832607" y="2238667"/>
        <a:ext cx="3316544" cy="829136"/>
      </dsp:txXfrm>
    </dsp:sp>
    <dsp:sp modelId="{32B2492E-4FB4-4442-A305-B9FEFC513086}">
      <dsp:nvSpPr>
        <dsp:cNvPr id="15" name="Стрелка вправо 14"/>
        <dsp:cNvSpPr/>
      </dsp:nvSpPr>
      <dsp:spPr bwMode="white">
        <a:xfrm rot="5399999">
          <a:off x="5418329" y="3140353"/>
          <a:ext cx="145099" cy="145099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99999">
        <a:off x="5418329" y="3140353"/>
        <a:ext cx="145099" cy="145099"/>
      </dsp:txXfrm>
    </dsp:sp>
    <dsp:sp modelId="{960F7DA4-938C-4507-BA5C-3A5A85A84CF6}">
      <dsp:nvSpPr>
        <dsp:cNvPr id="16" name="Скругленный прямоугольник 15"/>
        <dsp:cNvSpPr/>
      </dsp:nvSpPr>
      <dsp:spPr bwMode="white">
        <a:xfrm>
          <a:off x="3832607" y="3358001"/>
          <a:ext cx="3316544" cy="829136"/>
        </a:xfrm>
        <a:prstGeom prst="roundRect">
          <a:avLst>
            <a:gd name="adj" fmla="val 10000"/>
          </a:avLst>
        </a:prstGeom>
      </dsp:spPr>
      <dsp:style>
        <a:lnRef idx="2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lnRef>
        <a:fillRef idx="1">
          <a:schemeClr val="accent5">
            <a:tint val="40000"/>
            <a:alpha val="90000"/>
            <a:hueOff val="-10680000"/>
            <a:satOff val="50196"/>
            <a:lumOff val="3529"/>
            <a:alpha val="90196"/>
          </a:schemeClr>
        </a:fillRef>
        <a:effectRef idx="0">
          <a:scrgbClr r="0" g="0" b="0"/>
        </a:effectRef>
        <a:fontRef idx="minor"/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>
              <a:solidFill>
                <a:schemeClr val="dk1"/>
              </a:solidFill>
            </a:rPr>
            <a:t>Використовуємо  електронні методичні розробки рекомендовані МОН України</a:t>
          </a:r>
          <a:endParaRPr lang="ru-RU" dirty="0">
            <a:solidFill>
              <a:schemeClr val="dk1"/>
            </a:solidFill>
          </a:endParaRPr>
        </a:p>
      </dsp:txBody>
      <dsp:txXfrm>
        <a:off x="3832607" y="3358001"/>
        <a:ext cx="3316544" cy="829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19256" cy="5112568"/>
        <a:chOff x="0" y="0"/>
        <a:chExt cx="8219256" cy="5112568"/>
      </a:xfrm>
    </dsp:grpSpPr>
    <dsp:sp modelId="{DCF45143-EE13-4D5B-99AF-A7C78313F1FD}">
      <dsp:nvSpPr>
        <dsp:cNvPr id="4" name="Арка 3"/>
        <dsp:cNvSpPr/>
      </dsp:nvSpPr>
      <dsp:spPr bwMode="white">
        <a:xfrm>
          <a:off x="-5721519" y="-897362"/>
          <a:ext cx="6907291" cy="6907291"/>
        </a:xfrm>
        <a:prstGeom prst="blockArc">
          <a:avLst>
            <a:gd name="adj1" fmla="val 18900000"/>
            <a:gd name="adj2" fmla="val 2700000"/>
            <a:gd name="adj3" fmla="val 261"/>
          </a:avLst>
        </a:prstGeom>
      </dsp:spPr>
      <dsp:style>
        <a:lnRef idx="1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-5721519" y="-897362"/>
        <a:ext cx="6907291" cy="6907291"/>
      </dsp:txXfrm>
    </dsp:sp>
    <dsp:sp modelId="{9780DBB3-1C9D-4AEA-B55F-210AEAE9032F}">
      <dsp:nvSpPr>
        <dsp:cNvPr id="7" name="Прямоугольник 6"/>
        <dsp:cNvSpPr/>
      </dsp:nvSpPr>
      <dsp:spPr bwMode="white">
        <a:xfrm>
          <a:off x="426899" y="232417"/>
          <a:ext cx="7792357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З’ясування можливостей батьків дітей виходити на зв’язок</a:t>
          </a:r>
          <a:endParaRPr lang="ru-RU" b="1" dirty="0"/>
        </a:p>
      </dsp:txBody>
      <dsp:txXfrm>
        <a:off x="426899" y="232417"/>
        <a:ext cx="7792357" cy="464630"/>
      </dsp:txXfrm>
    </dsp:sp>
    <dsp:sp modelId="{7CC6621C-2816-4736-9194-F805FCDB85A8}">
      <dsp:nvSpPr>
        <dsp:cNvPr id="8" name="Овал 7"/>
        <dsp:cNvSpPr/>
      </dsp:nvSpPr>
      <dsp:spPr bwMode="white">
        <a:xfrm>
          <a:off x="136506" y="174339"/>
          <a:ext cx="580788" cy="580788"/>
        </a:xfrm>
        <a:prstGeom prst="ellipse">
          <a:avLst/>
        </a:prstGeom>
      </dsp:spPr>
      <dsp:style>
        <a:lnRef idx="1">
          <a:schemeClr val="accent3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36506" y="174339"/>
        <a:ext cx="580788" cy="580788"/>
      </dsp:txXfrm>
    </dsp:sp>
    <dsp:sp modelId="{930CE682-9AD0-449F-8424-8692E048A19B}">
      <dsp:nvSpPr>
        <dsp:cNvPr id="9" name="Прямоугольник 8"/>
        <dsp:cNvSpPr/>
      </dsp:nvSpPr>
      <dsp:spPr bwMode="white">
        <a:xfrm>
          <a:off x="847664" y="929772"/>
          <a:ext cx="7371592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1880000"/>
            <a:satOff val="-2809"/>
            <a:lumOff val="-45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Обрання оптимальних каналів комунікації</a:t>
          </a:r>
          <a:endParaRPr lang="ru-RU" b="1" dirty="0"/>
        </a:p>
      </dsp:txBody>
      <dsp:txXfrm>
        <a:off x="847664" y="929772"/>
        <a:ext cx="7371592" cy="464630"/>
      </dsp:txXfrm>
    </dsp:sp>
    <dsp:sp modelId="{C380427E-D6DD-49B1-849C-18CE0292FA5E}">
      <dsp:nvSpPr>
        <dsp:cNvPr id="10" name="Овал 9"/>
        <dsp:cNvSpPr/>
      </dsp:nvSpPr>
      <dsp:spPr bwMode="white">
        <a:xfrm>
          <a:off x="557270" y="871693"/>
          <a:ext cx="580788" cy="580788"/>
        </a:xfrm>
        <a:prstGeom prst="ellipse">
          <a:avLst/>
        </a:prstGeom>
      </dsp:spPr>
      <dsp:style>
        <a:lnRef idx="1">
          <a:schemeClr val="accent3">
            <a:hueOff val="1880000"/>
            <a:satOff val="-2809"/>
            <a:lumOff val="-457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57270" y="871693"/>
        <a:ext cx="580788" cy="580788"/>
      </dsp:txXfrm>
    </dsp:sp>
    <dsp:sp modelId="{D2E6E3FA-0B41-415A-88D2-781BC191A985}">
      <dsp:nvSpPr>
        <dsp:cNvPr id="11" name="Прямоугольник 10"/>
        <dsp:cNvSpPr/>
      </dsp:nvSpPr>
      <dsp:spPr bwMode="white">
        <a:xfrm>
          <a:off x="1078241" y="1626615"/>
          <a:ext cx="7141015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3760000"/>
            <a:satOff val="-5620"/>
            <a:lumOff val="-91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Створення груп із батьками за допомогою месенджерів </a:t>
          </a:r>
          <a:r>
            <a:rPr lang="en-US" b="1" dirty="0"/>
            <a:t>Viber</a:t>
          </a:r>
          <a:r>
            <a:rPr lang="uk-UA" b="1" dirty="0"/>
            <a:t>,</a:t>
          </a:r>
          <a:r>
            <a:rPr lang="en-US" b="1" dirty="0"/>
            <a:t> Telegram</a:t>
          </a:r>
          <a:endParaRPr lang="ru-RU" b="1" dirty="0"/>
        </a:p>
      </dsp:txBody>
      <dsp:txXfrm>
        <a:off x="1078241" y="1626615"/>
        <a:ext cx="7141015" cy="464630"/>
      </dsp:txXfrm>
    </dsp:sp>
    <dsp:sp modelId="{57F6FAF5-27BD-4760-8A56-9077CDAC1EAC}">
      <dsp:nvSpPr>
        <dsp:cNvPr id="12" name="Овал 11"/>
        <dsp:cNvSpPr/>
      </dsp:nvSpPr>
      <dsp:spPr bwMode="white">
        <a:xfrm>
          <a:off x="787847" y="1568536"/>
          <a:ext cx="580788" cy="580788"/>
        </a:xfrm>
        <a:prstGeom prst="ellipse">
          <a:avLst/>
        </a:prstGeom>
      </dsp:spPr>
      <dsp:style>
        <a:lnRef idx="1">
          <a:schemeClr val="accent3">
            <a:hueOff val="3760000"/>
            <a:satOff val="-5620"/>
            <a:lumOff val="-914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787847" y="1568536"/>
        <a:ext cx="580788" cy="580788"/>
      </dsp:txXfrm>
    </dsp:sp>
    <dsp:sp modelId="{980F0BB8-EB35-408A-AB17-92A1DD3328B0}">
      <dsp:nvSpPr>
        <dsp:cNvPr id="13" name="Прямоугольник 12"/>
        <dsp:cNvSpPr/>
      </dsp:nvSpPr>
      <dsp:spPr bwMode="white">
        <a:xfrm>
          <a:off x="1151862" y="2323969"/>
          <a:ext cx="7067394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5640000"/>
            <a:satOff val="-8430"/>
            <a:lumOff val="-137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Проведення онлайн-занять та відео-зустрічей за допомогою платформи </a:t>
          </a:r>
          <a:r>
            <a:rPr lang="en-US" b="1" dirty="0"/>
            <a:t>Google Meet</a:t>
          </a:r>
          <a:endParaRPr lang="ru-RU" b="1" dirty="0"/>
        </a:p>
      </dsp:txBody>
      <dsp:txXfrm>
        <a:off x="1151862" y="2323969"/>
        <a:ext cx="7067394" cy="464630"/>
      </dsp:txXfrm>
    </dsp:sp>
    <dsp:sp modelId="{17775242-7FE0-4ECE-82A6-4F707F121144}">
      <dsp:nvSpPr>
        <dsp:cNvPr id="14" name="Овал 13"/>
        <dsp:cNvSpPr/>
      </dsp:nvSpPr>
      <dsp:spPr bwMode="white">
        <a:xfrm>
          <a:off x="861468" y="2265890"/>
          <a:ext cx="580788" cy="580788"/>
        </a:xfrm>
        <a:prstGeom prst="ellipse">
          <a:avLst/>
        </a:prstGeom>
      </dsp:spPr>
      <dsp:style>
        <a:lnRef idx="1">
          <a:schemeClr val="accent3">
            <a:hueOff val="5640000"/>
            <a:satOff val="-8430"/>
            <a:lumOff val="-1372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861468" y="2265890"/>
        <a:ext cx="580788" cy="580788"/>
      </dsp:txXfrm>
    </dsp:sp>
    <dsp:sp modelId="{58FA30DC-0948-48C5-90A7-F273C3A3EADA}">
      <dsp:nvSpPr>
        <dsp:cNvPr id="15" name="Прямоугольник 14"/>
        <dsp:cNvSpPr/>
      </dsp:nvSpPr>
      <dsp:spPr bwMode="white">
        <a:xfrm>
          <a:off x="1078241" y="3021323"/>
          <a:ext cx="7141015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7520000"/>
            <a:satOff val="-11241"/>
            <a:lumOff val="-1829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Записування власних відео-занять, відео-роликів, мотиваційних відео, елементів занять та різних видів діяльності</a:t>
          </a:r>
          <a:endParaRPr lang="ru-RU" b="1" dirty="0"/>
        </a:p>
      </dsp:txBody>
      <dsp:txXfrm>
        <a:off x="1078241" y="3021323"/>
        <a:ext cx="7141015" cy="464630"/>
      </dsp:txXfrm>
    </dsp:sp>
    <dsp:sp modelId="{CA346AF2-A035-4095-9262-B4C2F5997247}">
      <dsp:nvSpPr>
        <dsp:cNvPr id="16" name="Овал 15"/>
        <dsp:cNvSpPr/>
      </dsp:nvSpPr>
      <dsp:spPr bwMode="white">
        <a:xfrm>
          <a:off x="787847" y="2963244"/>
          <a:ext cx="580788" cy="580788"/>
        </a:xfrm>
        <a:prstGeom prst="ellipse">
          <a:avLst/>
        </a:prstGeom>
      </dsp:spPr>
      <dsp:style>
        <a:lnRef idx="1">
          <a:schemeClr val="accent3">
            <a:hueOff val="7520000"/>
            <a:satOff val="-11241"/>
            <a:lumOff val="-1829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787847" y="2963244"/>
        <a:ext cx="580788" cy="580788"/>
      </dsp:txXfrm>
    </dsp:sp>
    <dsp:sp modelId="{86C23956-0129-4019-88BE-066BCE856C98}">
      <dsp:nvSpPr>
        <dsp:cNvPr id="17" name="Прямоугольник 16"/>
        <dsp:cNvSpPr/>
      </dsp:nvSpPr>
      <dsp:spPr bwMode="white">
        <a:xfrm>
          <a:off x="847664" y="3718166"/>
          <a:ext cx="7371592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9400000"/>
            <a:satOff val="-14051"/>
            <a:lumOff val="-2287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Використання доступних ресурсів для роботи з дітьми рекомендованих Міністерством освіти і науки України</a:t>
          </a:r>
          <a:endParaRPr lang="ru-RU" b="1" dirty="0"/>
        </a:p>
      </dsp:txBody>
      <dsp:txXfrm>
        <a:off x="847664" y="3718166"/>
        <a:ext cx="7371592" cy="464630"/>
      </dsp:txXfrm>
    </dsp:sp>
    <dsp:sp modelId="{BD25BA75-D7CF-4709-87FF-1EA277E041A7}">
      <dsp:nvSpPr>
        <dsp:cNvPr id="18" name="Овал 17"/>
        <dsp:cNvSpPr/>
      </dsp:nvSpPr>
      <dsp:spPr bwMode="white">
        <a:xfrm>
          <a:off x="557270" y="3660087"/>
          <a:ext cx="580788" cy="580788"/>
        </a:xfrm>
        <a:prstGeom prst="ellipse">
          <a:avLst/>
        </a:prstGeom>
      </dsp:spPr>
      <dsp:style>
        <a:lnRef idx="1">
          <a:schemeClr val="accent3">
            <a:hueOff val="9400000"/>
            <a:satOff val="-14051"/>
            <a:lumOff val="-2287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57270" y="3660087"/>
        <a:ext cx="580788" cy="580788"/>
      </dsp:txXfrm>
    </dsp:sp>
    <dsp:sp modelId="{F1E0A475-39BD-4607-96CB-B4715DB14AA0}">
      <dsp:nvSpPr>
        <dsp:cNvPr id="19" name="Прямоугольник 18"/>
        <dsp:cNvSpPr/>
      </dsp:nvSpPr>
      <dsp:spPr bwMode="white">
        <a:xfrm>
          <a:off x="426899" y="4415520"/>
          <a:ext cx="7792357" cy="46463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11280000"/>
            <a:satOff val="-16862"/>
            <a:lumOff val="-274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68800" tIns="33020" rIns="33020" bIns="33020" anchor="ctr"/>
        <a:lstStyle>
          <a:lvl1pPr algn="l">
            <a:defRPr sz="13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/>
            <a:t>Отримання зворотного зв’язку та фото чи відео звітів</a:t>
          </a:r>
          <a:endParaRPr lang="ru-RU" b="1" dirty="0"/>
        </a:p>
      </dsp:txBody>
      <dsp:txXfrm>
        <a:off x="426899" y="4415520"/>
        <a:ext cx="7792357" cy="464630"/>
      </dsp:txXfrm>
    </dsp:sp>
    <dsp:sp modelId="{D864EDF7-14D0-4D65-A951-C0EF64EE912C}">
      <dsp:nvSpPr>
        <dsp:cNvPr id="20" name="Овал 19"/>
        <dsp:cNvSpPr/>
      </dsp:nvSpPr>
      <dsp:spPr bwMode="white">
        <a:xfrm>
          <a:off x="136506" y="4357442"/>
          <a:ext cx="580788" cy="580788"/>
        </a:xfrm>
        <a:prstGeom prst="ellipse">
          <a:avLst/>
        </a:prstGeom>
      </dsp:spPr>
      <dsp:style>
        <a:lnRef idx="1">
          <a:schemeClr val="accent3">
            <a:hueOff val="11280000"/>
            <a:satOff val="-16862"/>
            <a:lumOff val="-2744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36506" y="4357442"/>
        <a:ext cx="580788" cy="580788"/>
      </dsp:txXfrm>
    </dsp:sp>
    <dsp:sp modelId="{D5C1800C-ABE2-492C-ACE4-A1E073199211}">
      <dsp:nvSpPr>
        <dsp:cNvPr id="3" name="Прямоугольник 2" hidden="1"/>
        <dsp:cNvSpPr/>
      </dsp:nvSpPr>
      <dsp:spPr bwMode="white">
        <a:xfrm>
          <a:off x="143495" y="108916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43495" y="108916"/>
        <a:ext cx="36000" cy="36000"/>
      </dsp:txXfrm>
    </dsp:sp>
    <dsp:sp modelId="{98466597-7051-4CA6-A883-795AA35717EB}">
      <dsp:nvSpPr>
        <dsp:cNvPr id="5" name="Прямоугольник 4" hidden="1"/>
        <dsp:cNvSpPr/>
      </dsp:nvSpPr>
      <dsp:spPr bwMode="white">
        <a:xfrm>
          <a:off x="1149773" y="2538284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149773" y="2538284"/>
        <a:ext cx="36000" cy="36000"/>
      </dsp:txXfrm>
    </dsp:sp>
    <dsp:sp modelId="{608CACE9-68A2-4529-9DD8-C981A8B6CB07}">
      <dsp:nvSpPr>
        <dsp:cNvPr id="6" name="Прямоугольник 5" hidden="1"/>
        <dsp:cNvSpPr/>
      </dsp:nvSpPr>
      <dsp:spPr bwMode="white">
        <a:xfrm>
          <a:off x="143495" y="4967652"/>
          <a:ext cx="36000" cy="36000"/>
        </a:xfrm>
        <a:prstGeom prst="rect">
          <a:avLst/>
        </a:prstGeom>
      </dsp:spPr>
      <dsp:style>
        <a:lnRef idx="0">
          <a:schemeClr val="lt1"/>
        </a:lnRef>
        <a:fillRef idx="3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43495" y="4967652"/>
        <a:ext cx="36000" cy="3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91264" cy="5472608"/>
        <a:chOff x="0" y="0"/>
        <a:chExt cx="8291264" cy="5472608"/>
      </a:xfrm>
    </dsp:grpSpPr>
    <dsp:sp modelId="{C89AED59-563B-450C-84D9-3C4021B26CA4}">
      <dsp:nvSpPr>
        <dsp:cNvPr id="4" name="Круговая стрелка 3"/>
        <dsp:cNvSpPr/>
      </dsp:nvSpPr>
      <dsp:spPr bwMode="white">
        <a:xfrm>
          <a:off x="1331961" y="5946"/>
          <a:ext cx="5565615" cy="5565615"/>
        </a:xfrm>
        <a:prstGeom prst="circularArrow">
          <a:avLst>
            <a:gd name="adj1" fmla="val 5000"/>
            <a:gd name="adj2" fmla="val 360000"/>
            <a:gd name="adj3" fmla="val 14467443"/>
            <a:gd name="adj4" fmla="val 16948667"/>
            <a:gd name="adj5" fmla="val 55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1331961" y="5946"/>
        <a:ext cx="5565615" cy="5565615"/>
      </dsp:txXfrm>
    </dsp:sp>
    <dsp:sp modelId="{47B62EE4-0CA8-417B-9229-58E28672221C}">
      <dsp:nvSpPr>
        <dsp:cNvPr id="3" name="Скругленный прямоугольник 2"/>
        <dsp:cNvSpPr/>
      </dsp:nvSpPr>
      <dsp:spPr bwMode="white">
        <a:xfrm>
          <a:off x="3224654" y="0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Пишіть коротко та за темою</a:t>
          </a:r>
          <a:endParaRPr lang="ru-RU" sz="1800" b="1" dirty="0">
            <a:solidFill>
              <a:srgbClr val="FFFF00"/>
            </a:solidFill>
          </a:endParaRPr>
        </a:p>
      </dsp:txBody>
      <dsp:txXfrm>
        <a:off x="3224654" y="0"/>
        <a:ext cx="1780228" cy="890114"/>
      </dsp:txXfrm>
    </dsp:sp>
    <dsp:sp modelId="{D044B6B8-DD42-4A46-8BD6-A8282EE96133}">
      <dsp:nvSpPr>
        <dsp:cNvPr id="5" name="Скругленный прямоугольник 4"/>
        <dsp:cNvSpPr/>
      </dsp:nvSpPr>
      <dsp:spPr bwMode="white">
        <a:xfrm>
          <a:off x="5140208" y="907619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Дотримуйтесь ділового стилю</a:t>
          </a:r>
          <a:endParaRPr lang="ru-RU" sz="1800" b="1" dirty="0">
            <a:solidFill>
              <a:srgbClr val="FFFF00"/>
            </a:solidFill>
          </a:endParaRPr>
        </a:p>
      </dsp:txBody>
      <dsp:txXfrm>
        <a:off x="5140208" y="907619"/>
        <a:ext cx="1780228" cy="890114"/>
      </dsp:txXfrm>
    </dsp:sp>
    <dsp:sp modelId="{0A34BEFE-5F35-493F-ADF3-5532D6009E7A}">
      <dsp:nvSpPr>
        <dsp:cNvPr id="6" name="Скругленный прямоугольник 5"/>
        <dsp:cNvSpPr/>
      </dsp:nvSpPr>
      <dsp:spPr bwMode="white">
        <a:xfrm>
          <a:off x="5605688" y="2947021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>
              <a:solidFill>
                <a:srgbClr val="FFFF00"/>
              </a:solidFill>
            </a:rPr>
            <a:t>Запобігайте конфліктам</a:t>
          </a:r>
          <a:endParaRPr lang="ru-RU" sz="2000" b="1" dirty="0">
            <a:solidFill>
              <a:srgbClr val="FFFF00"/>
            </a:solidFill>
          </a:endParaRPr>
        </a:p>
      </dsp:txBody>
      <dsp:txXfrm>
        <a:off x="5605688" y="2947021"/>
        <a:ext cx="1780228" cy="890114"/>
      </dsp:txXfrm>
    </dsp:sp>
    <dsp:sp modelId="{DCA2B726-6F32-4AF9-8B96-ACEA57B0E49A}">
      <dsp:nvSpPr>
        <dsp:cNvPr id="7" name="Скругленный прямоугольник 6"/>
        <dsp:cNvSpPr/>
      </dsp:nvSpPr>
      <dsp:spPr bwMode="white">
        <a:xfrm>
          <a:off x="4301442" y="4582494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Стежте за оформленням повідомлень</a:t>
          </a:r>
          <a:endParaRPr lang="ru-RU" sz="1800" b="1" dirty="0">
            <a:solidFill>
              <a:srgbClr val="FFFF00"/>
            </a:solidFill>
          </a:endParaRPr>
        </a:p>
      </dsp:txBody>
      <dsp:txXfrm>
        <a:off x="4301442" y="4582494"/>
        <a:ext cx="1780228" cy="890114"/>
      </dsp:txXfrm>
    </dsp:sp>
    <dsp:sp modelId="{AEFBE567-90C9-4CF1-9E15-AA4B64B717E2}">
      <dsp:nvSpPr>
        <dsp:cNvPr id="8" name="Скругленный прямоугольник 7"/>
        <dsp:cNvSpPr/>
      </dsp:nvSpPr>
      <dsp:spPr bwMode="white">
        <a:xfrm>
          <a:off x="2195870" y="4582494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>
              <a:solidFill>
                <a:srgbClr val="FFFF00"/>
              </a:solidFill>
            </a:rPr>
            <a:t>Визначте час спілкування</a:t>
          </a:r>
          <a:endParaRPr lang="ru-RU" sz="2000" b="1" dirty="0">
            <a:solidFill>
              <a:srgbClr val="FFFF00"/>
            </a:solidFill>
          </a:endParaRPr>
        </a:p>
      </dsp:txBody>
      <dsp:txXfrm>
        <a:off x="2195870" y="4582494"/>
        <a:ext cx="1780228" cy="890114"/>
      </dsp:txXfrm>
    </dsp:sp>
    <dsp:sp modelId="{A094C4C7-703A-4793-83BE-0AFDB2654C32}">
      <dsp:nvSpPr>
        <dsp:cNvPr id="9" name="Скругленный прямоугольник 8"/>
        <dsp:cNvSpPr/>
      </dsp:nvSpPr>
      <dsp:spPr bwMode="white">
        <a:xfrm>
          <a:off x="905347" y="2947021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Не ухвалюйте важливих рішень</a:t>
          </a:r>
          <a:endParaRPr lang="ru-RU" sz="1800" b="1" dirty="0">
            <a:solidFill>
              <a:srgbClr val="FFFF00"/>
            </a:solidFill>
          </a:endParaRPr>
        </a:p>
      </dsp:txBody>
      <dsp:txXfrm>
        <a:off x="905347" y="2947021"/>
        <a:ext cx="1780228" cy="890114"/>
      </dsp:txXfrm>
    </dsp:sp>
    <dsp:sp modelId="{53055BAF-B6B6-4F12-8DD1-B253C8F7EC79}">
      <dsp:nvSpPr>
        <dsp:cNvPr id="10" name="Скругленный прямоугольник 9"/>
        <dsp:cNvSpPr/>
      </dsp:nvSpPr>
      <dsp:spPr bwMode="white">
        <a:xfrm>
          <a:off x="1370827" y="907619"/>
          <a:ext cx="1780228" cy="89011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8580" tIns="68580" rIns="6858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>
              <a:solidFill>
                <a:srgbClr val="FFFF00"/>
              </a:solidFill>
            </a:rPr>
            <a:t>Не публікуйте персональні дані</a:t>
          </a:r>
          <a:endParaRPr lang="ru-RU" sz="1800" b="1" dirty="0">
            <a:solidFill>
              <a:srgbClr val="FFFF00"/>
            </a:solidFill>
          </a:endParaRPr>
        </a:p>
      </dsp:txBody>
      <dsp:txXfrm>
        <a:off x="1370827" y="907619"/>
        <a:ext cx="1780228" cy="890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262F8B48-287A-4AF7-8638-140657881ADE}">
      <dsp:nvSpPr>
        <dsp:cNvPr id="3" name="Шестиугольник 2"/>
        <dsp:cNvSpPr/>
      </dsp:nvSpPr>
      <dsp:spPr bwMode="white">
        <a:xfrm rot="5400000">
          <a:off x="3649386" y="109055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/>
            <a:t>Річний план роботи</a:t>
          </a:r>
          <a:endParaRPr lang="ru-RU" sz="1600" dirty="0"/>
        </a:p>
      </dsp:txBody>
      <dsp:txXfrm rot="5400000">
        <a:off x="3649386" y="109055"/>
        <a:ext cx="1677774" cy="1459663"/>
      </dsp:txXfrm>
    </dsp:sp>
    <dsp:sp modelId="{827ADCA6-8E1E-4E8C-BF3C-43BA92568694}">
      <dsp:nvSpPr>
        <dsp:cNvPr id="4" name="Прямоугольник 3"/>
        <dsp:cNvSpPr/>
      </dsp:nvSpPr>
      <dsp:spPr bwMode="white">
        <a:xfrm>
          <a:off x="5262397" y="335555"/>
          <a:ext cx="1872396" cy="10066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dirty="0">
              <a:solidFill>
                <a:schemeClr val="tx1"/>
              </a:solidFill>
            </a:rPr>
            <a:t>Вибір освітньої програми за якою будемо працювати</a:t>
          </a:r>
          <a:endParaRPr lang="ru-RU" sz="1800" dirty="0">
            <a:solidFill>
              <a:schemeClr val="tx1"/>
            </a:solidFill>
          </a:endParaRPr>
        </a:p>
      </dsp:txBody>
      <dsp:txXfrm>
        <a:off x="5262397" y="335555"/>
        <a:ext cx="1872396" cy="1006664"/>
      </dsp:txXfrm>
    </dsp:sp>
    <dsp:sp modelId="{1574A351-8CD7-4B7C-AB77-5FB0004A5C07}">
      <dsp:nvSpPr>
        <dsp:cNvPr id="5" name="Шестиугольник 4"/>
        <dsp:cNvSpPr/>
      </dsp:nvSpPr>
      <dsp:spPr bwMode="white">
        <a:xfrm rot="5400000">
          <a:off x="2072949" y="109055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5400000">
        <a:off x="2072949" y="109055"/>
        <a:ext cx="1677774" cy="1459663"/>
      </dsp:txXfrm>
    </dsp:sp>
    <dsp:sp modelId="{C8999799-7E97-4E40-BEDC-7410CA156ED8}">
      <dsp:nvSpPr>
        <dsp:cNvPr id="6" name="Шестиугольник 5"/>
        <dsp:cNvSpPr/>
      </dsp:nvSpPr>
      <dsp:spPr bwMode="white">
        <a:xfrm rot="5400000">
          <a:off x="2858147" y="1533150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/>
            <a:t>Навчальний план роботи</a:t>
          </a:r>
          <a:endParaRPr lang="ru-RU" sz="1600" dirty="0"/>
        </a:p>
      </dsp:txBody>
      <dsp:txXfrm rot="5400000">
        <a:off x="2858147" y="1533150"/>
        <a:ext cx="1677774" cy="1459663"/>
      </dsp:txXfrm>
    </dsp:sp>
    <dsp:sp modelId="{EBD62C40-6154-4F78-BA99-DAEA29EF4D6A}">
      <dsp:nvSpPr>
        <dsp:cNvPr id="7" name="Прямоугольник 6"/>
        <dsp:cNvSpPr/>
      </dsp:nvSpPr>
      <dsp:spPr bwMode="white">
        <a:xfrm>
          <a:off x="450987" y="1726429"/>
          <a:ext cx="1811996" cy="10066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r">
            <a:defRPr sz="6500"/>
          </a:lvl1pPr>
          <a:lvl2pPr marL="285750" indent="-285750" algn="r">
            <a:defRPr sz="5000"/>
          </a:lvl2pPr>
          <a:lvl3pPr marL="571500" indent="-285750" algn="r">
            <a:defRPr sz="5000"/>
          </a:lvl3pPr>
          <a:lvl4pPr marL="857250" indent="-285750" algn="r">
            <a:defRPr sz="5000"/>
          </a:lvl4pPr>
          <a:lvl5pPr marL="1143000" indent="-285750" algn="r">
            <a:defRPr sz="5000"/>
          </a:lvl5pPr>
          <a:lvl6pPr marL="1428750" indent="-285750" algn="r">
            <a:defRPr sz="5000"/>
          </a:lvl6pPr>
          <a:lvl7pPr marL="1714500" indent="-285750" algn="r">
            <a:defRPr sz="5000"/>
          </a:lvl7pPr>
          <a:lvl8pPr marL="2000250" indent="-285750" algn="r">
            <a:defRPr sz="5000"/>
          </a:lvl8pPr>
          <a:lvl9pPr marL="2286000" indent="-285750" algn="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>
              <a:solidFill>
                <a:schemeClr val="tx1"/>
              </a:solidFill>
            </a:rPr>
            <a:t>Вибір форм планування освітнього процесу</a:t>
          </a:r>
          <a:endParaRPr lang="ru-RU" sz="1600" dirty="0">
            <a:solidFill>
              <a:schemeClr val="tx1"/>
            </a:solidFill>
          </a:endParaRPr>
        </a:p>
      </dsp:txBody>
      <dsp:txXfrm>
        <a:off x="450987" y="1726429"/>
        <a:ext cx="1811996" cy="1006664"/>
      </dsp:txXfrm>
    </dsp:sp>
    <dsp:sp modelId="{830878CE-BCEC-4DDF-BEE8-8525A52DFC97}">
      <dsp:nvSpPr>
        <dsp:cNvPr id="8" name="Шестиугольник 7"/>
        <dsp:cNvSpPr/>
      </dsp:nvSpPr>
      <dsp:spPr bwMode="white">
        <a:xfrm rot="5400000">
          <a:off x="4906449" y="1552176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500"/>
          </a:lvl1pPr>
          <a:lvl2pPr marL="285750" indent="-285750" algn="ctr">
            <a:defRPr sz="5100"/>
          </a:lvl2pPr>
          <a:lvl3pPr marL="571500" indent="-285750" algn="ctr">
            <a:defRPr sz="5100"/>
          </a:lvl3pPr>
          <a:lvl4pPr marL="857250" indent="-285750" algn="ctr">
            <a:defRPr sz="5100"/>
          </a:lvl4pPr>
          <a:lvl5pPr marL="1143000" indent="-285750" algn="ctr">
            <a:defRPr sz="5100"/>
          </a:lvl5pPr>
          <a:lvl6pPr marL="1428750" indent="-285750" algn="ctr">
            <a:defRPr sz="5100"/>
          </a:lvl6pPr>
          <a:lvl7pPr marL="1714500" indent="-285750" algn="ctr">
            <a:defRPr sz="5100"/>
          </a:lvl7pPr>
          <a:lvl8pPr marL="2000250" indent="-285750" algn="ctr">
            <a:defRPr sz="5100"/>
          </a:lvl8pPr>
          <a:lvl9pPr marL="2286000" indent="-285750" algn="ctr">
            <a:defRPr sz="5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 rot="5400000">
        <a:off x="4906449" y="1552176"/>
        <a:ext cx="1677774" cy="1459663"/>
      </dsp:txXfrm>
    </dsp:sp>
    <dsp:sp modelId="{CEFF5E30-96E4-4FF5-8AEB-C3D318A15BC8}">
      <dsp:nvSpPr>
        <dsp:cNvPr id="9" name="Шестиугольник 8"/>
        <dsp:cNvSpPr/>
      </dsp:nvSpPr>
      <dsp:spPr bwMode="white">
        <a:xfrm rot="5400000">
          <a:off x="3992347" y="2935303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/>
            <a:t>Освітня програма закладу</a:t>
          </a:r>
          <a:endParaRPr lang="ru-RU" sz="1600" dirty="0"/>
        </a:p>
      </dsp:txBody>
      <dsp:txXfrm rot="5400000">
        <a:off x="3992347" y="2935303"/>
        <a:ext cx="1677774" cy="1459663"/>
      </dsp:txXfrm>
    </dsp:sp>
    <dsp:sp modelId="{7FE58972-3C14-47E4-868F-DD54BFEF7B13}">
      <dsp:nvSpPr>
        <dsp:cNvPr id="10" name="Прямоугольник 9"/>
        <dsp:cNvSpPr/>
      </dsp:nvSpPr>
      <dsp:spPr bwMode="white">
        <a:xfrm>
          <a:off x="6315358" y="2777927"/>
          <a:ext cx="1872396" cy="1006664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>
              <a:solidFill>
                <a:schemeClr val="tx1"/>
              </a:solidFill>
            </a:rPr>
            <a:t>Затвердження структури навчального року</a:t>
          </a:r>
          <a:endParaRPr lang="ru-RU" sz="1600" dirty="0">
            <a:solidFill>
              <a:schemeClr val="tx1"/>
            </a:solidFill>
          </a:endParaRPr>
        </a:p>
      </dsp:txBody>
      <dsp:txXfrm>
        <a:off x="6315358" y="2777927"/>
        <a:ext cx="1872396" cy="1006664"/>
      </dsp:txXfrm>
    </dsp:sp>
    <dsp:sp modelId="{29010A37-C489-4EBA-87FF-C1F29694C473}">
      <dsp:nvSpPr>
        <dsp:cNvPr id="11" name="Шестиугольник 10"/>
        <dsp:cNvSpPr/>
      </dsp:nvSpPr>
      <dsp:spPr bwMode="white">
        <a:xfrm rot="5400000">
          <a:off x="2072949" y="2957244"/>
          <a:ext cx="1677774" cy="1459663"/>
        </a:xfrm>
        <a:prstGeom prst="hexagon">
          <a:avLst>
            <a:gd name="adj" fmla="val 25000"/>
            <a:gd name="vf" fmla="val 11547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dirty="0"/>
            <a:t>Затвердження форм планування</a:t>
          </a:r>
          <a:endParaRPr lang="ru-RU" sz="1600" dirty="0"/>
        </a:p>
      </dsp:txBody>
      <dsp:txXfrm rot="5400000">
        <a:off x="2072949" y="2957244"/>
        <a:ext cx="1677774" cy="14596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856984" cy="6192688"/>
        <a:chOff x="0" y="0"/>
        <a:chExt cx="8856984" cy="6192688"/>
      </a:xfrm>
    </dsp:grpSpPr>
    <dsp:sp modelId="{69623059-C319-4CEE-AA0C-C9A901F855AD}">
      <dsp:nvSpPr>
        <dsp:cNvPr id="5" name="Полилиния 4"/>
        <dsp:cNvSpPr/>
      </dsp:nvSpPr>
      <dsp:spPr bwMode="white">
        <a:xfrm>
          <a:off x="2858383" y="1494891"/>
          <a:ext cx="2322421" cy="592138"/>
        </a:xfrm>
        <a:custGeom>
          <a:avLst/>
          <a:gdLst/>
          <a:ahLst/>
          <a:cxnLst/>
          <a:pathLst>
            <a:path w="3657" h="933">
              <a:moveTo>
                <a:pt x="3657" y="0"/>
              </a:moveTo>
              <a:lnTo>
                <a:pt x="3657" y="606"/>
              </a:lnTo>
              <a:lnTo>
                <a:pt x="0" y="606"/>
              </a:lnTo>
              <a:lnTo>
                <a:pt x="0" y="933"/>
              </a:lnTo>
            </a:path>
          </a:pathLst>
        </a:custGeom>
        <a:sp3d z="-40000" prstMaterial="matte"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2858383" y="1494891"/>
        <a:ext cx="2322421" cy="592138"/>
      </dsp:txXfrm>
    </dsp:sp>
    <dsp:sp modelId="{BA2D1956-4FE2-4A21-9ED8-878C461B6E7D}">
      <dsp:nvSpPr>
        <dsp:cNvPr id="8" name="Полилиния 7"/>
        <dsp:cNvSpPr/>
      </dsp:nvSpPr>
      <dsp:spPr bwMode="white">
        <a:xfrm>
          <a:off x="1321638" y="2982784"/>
          <a:ext cx="1536745" cy="593265"/>
        </a:xfrm>
        <a:custGeom>
          <a:avLst/>
          <a:gdLst/>
          <a:ahLst/>
          <a:cxnLst/>
          <a:pathLst>
            <a:path w="2420" h="934">
              <a:moveTo>
                <a:pt x="2420" y="0"/>
              </a:moveTo>
              <a:lnTo>
                <a:pt x="2420" y="608"/>
              </a:lnTo>
              <a:lnTo>
                <a:pt x="0" y="608"/>
              </a:lnTo>
              <a:lnTo>
                <a:pt x="0" y="934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1321638" y="2982784"/>
        <a:ext cx="1536745" cy="593265"/>
      </dsp:txXfrm>
    </dsp:sp>
    <dsp:sp modelId="{1519A940-CB6C-4AB8-BCF8-DB43058CFF4A}">
      <dsp:nvSpPr>
        <dsp:cNvPr id="11" name="Полилиния 10"/>
        <dsp:cNvSpPr/>
      </dsp:nvSpPr>
      <dsp:spPr bwMode="white">
        <a:xfrm>
          <a:off x="2858383" y="2982784"/>
          <a:ext cx="1548291" cy="593265"/>
        </a:xfrm>
        <a:custGeom>
          <a:avLst/>
          <a:gdLst/>
          <a:ahLst/>
          <a:cxnLst/>
          <a:pathLst>
            <a:path w="2438" h="934">
              <a:moveTo>
                <a:pt x="0" y="0"/>
              </a:moveTo>
              <a:lnTo>
                <a:pt x="0" y="608"/>
              </a:lnTo>
              <a:lnTo>
                <a:pt x="2438" y="608"/>
              </a:lnTo>
              <a:lnTo>
                <a:pt x="2438" y="934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2858383" y="2982784"/>
        <a:ext cx="1548291" cy="593265"/>
      </dsp:txXfrm>
    </dsp:sp>
    <dsp:sp modelId="{D29099CA-8024-428E-AA55-F0A36138101A}">
      <dsp:nvSpPr>
        <dsp:cNvPr id="14" name="Полилиния 13"/>
        <dsp:cNvSpPr/>
      </dsp:nvSpPr>
      <dsp:spPr bwMode="white">
        <a:xfrm>
          <a:off x="5180805" y="1494891"/>
          <a:ext cx="2057227" cy="588174"/>
        </a:xfrm>
        <a:custGeom>
          <a:avLst/>
          <a:gdLst/>
          <a:ahLst/>
          <a:cxnLst/>
          <a:pathLst>
            <a:path w="3240" h="926">
              <a:moveTo>
                <a:pt x="0" y="0"/>
              </a:moveTo>
              <a:lnTo>
                <a:pt x="0" y="600"/>
              </a:lnTo>
              <a:lnTo>
                <a:pt x="3240" y="600"/>
              </a:lnTo>
              <a:lnTo>
                <a:pt x="3240" y="926"/>
              </a:lnTo>
            </a:path>
          </a:pathLst>
        </a:custGeom>
        <a:sp3d z="-40000" prstMaterial="matte"/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5180805" y="1494891"/>
        <a:ext cx="2057227" cy="588174"/>
      </dsp:txXfrm>
    </dsp:sp>
    <dsp:sp modelId="{C04292A4-20E1-415E-9E97-88DBB80AE109}">
      <dsp:nvSpPr>
        <dsp:cNvPr id="17" name="Полилиния 16"/>
        <dsp:cNvSpPr/>
      </dsp:nvSpPr>
      <dsp:spPr bwMode="white">
        <a:xfrm>
          <a:off x="7238031" y="2826438"/>
          <a:ext cx="0" cy="597229"/>
        </a:xfrm>
        <a:custGeom>
          <a:avLst/>
          <a:gdLst/>
          <a:ahLst/>
          <a:cxnLst/>
          <a:pathLst>
            <a:path h="941">
              <a:moveTo>
                <a:pt x="0" y="0"/>
              </a:moveTo>
              <a:lnTo>
                <a:pt x="0" y="614"/>
              </a:lnTo>
              <a:lnTo>
                <a:pt x="0" y="614"/>
              </a:lnTo>
              <a:lnTo>
                <a:pt x="0" y="941"/>
              </a:lnTo>
            </a:path>
          </a:pathLst>
        </a:custGeom>
        <a:sp3d z="-40000" prstMaterial="matte"/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7238031" y="2826438"/>
        <a:ext cx="0" cy="597229"/>
      </dsp:txXfrm>
    </dsp:sp>
    <dsp:sp modelId="{C30C8B50-406E-41B4-9C2B-329A0AB36216}">
      <dsp:nvSpPr>
        <dsp:cNvPr id="3" name="Скругленный прямоугольник 2"/>
        <dsp:cNvSpPr/>
      </dsp:nvSpPr>
      <dsp:spPr bwMode="white">
        <a:xfrm>
          <a:off x="3223744" y="169464"/>
          <a:ext cx="3914121" cy="1325427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223744" y="169464"/>
        <a:ext cx="3914121" cy="1325427"/>
      </dsp:txXfrm>
    </dsp:sp>
    <dsp:sp modelId="{D5B5CCBB-0A3C-4DB9-A6D7-BA7834CE2E2D}">
      <dsp:nvSpPr>
        <dsp:cNvPr id="4" name="Скругленный прямоугольник 3"/>
        <dsp:cNvSpPr/>
      </dsp:nvSpPr>
      <dsp:spPr bwMode="white">
        <a:xfrm>
          <a:off x="3450398" y="384784"/>
          <a:ext cx="3914121" cy="1325427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dirty="0">
              <a:solidFill>
                <a:srgbClr val="0033CC"/>
              </a:solidFill>
            </a:rPr>
            <a:t>Атестація та підвищення кваліфікації</a:t>
          </a:r>
          <a:endParaRPr lang="uk-UA" sz="2800" dirty="0">
            <a:solidFill>
              <a:srgbClr val="0033CC"/>
            </a:solidFill>
          </a:endParaRPr>
        </a:p>
      </dsp:txBody>
      <dsp:txXfrm>
        <a:off x="3450398" y="384784"/>
        <a:ext cx="3914121" cy="1325427"/>
      </dsp:txXfrm>
    </dsp:sp>
    <dsp:sp modelId="{E41CFE01-AC8E-46E9-9602-FD17659A89C7}">
      <dsp:nvSpPr>
        <dsp:cNvPr id="6" name="Скругленный прямоугольник 5"/>
        <dsp:cNvSpPr/>
      </dsp:nvSpPr>
      <dsp:spPr bwMode="white">
        <a:xfrm>
          <a:off x="1704556" y="2087029"/>
          <a:ext cx="2307654" cy="895755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704556" y="2087029"/>
        <a:ext cx="2307654" cy="895755"/>
      </dsp:txXfrm>
    </dsp:sp>
    <dsp:sp modelId="{36ADBF10-6C98-48C1-8159-0FCEDD42016D}">
      <dsp:nvSpPr>
        <dsp:cNvPr id="7" name="Скругленный прямоугольник 6"/>
        <dsp:cNvSpPr/>
      </dsp:nvSpPr>
      <dsp:spPr bwMode="white">
        <a:xfrm>
          <a:off x="1931209" y="2302349"/>
          <a:ext cx="2307654" cy="895755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Підвищення</a:t>
          </a:r>
          <a:endParaRPr lang="uk-UA" sz="2000" dirty="0">
            <a:solidFill>
              <a:srgbClr val="0033CC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кваліфікації</a:t>
          </a:r>
          <a:r>
            <a:rPr lang="uk-UA" sz="1300" dirty="0">
              <a:solidFill>
                <a:srgbClr val="0033CC"/>
              </a:solidFill>
            </a:rPr>
            <a:t> </a:t>
          </a:r>
          <a:endParaRPr lang="uk-UA" sz="1300" dirty="0">
            <a:solidFill>
              <a:srgbClr val="0033CC"/>
            </a:solidFill>
          </a:endParaRPr>
        </a:p>
      </dsp:txBody>
      <dsp:txXfrm>
        <a:off x="1931209" y="2302349"/>
        <a:ext cx="2307654" cy="895755"/>
      </dsp:txXfrm>
    </dsp:sp>
    <dsp:sp modelId="{D93977E5-4EBF-4142-90D4-AAC8E2E0964E}">
      <dsp:nvSpPr>
        <dsp:cNvPr id="9" name="Скругленный прямоугольник 8"/>
        <dsp:cNvSpPr/>
      </dsp:nvSpPr>
      <dsp:spPr bwMode="white">
        <a:xfrm>
          <a:off x="0" y="3576048"/>
          <a:ext cx="2643276" cy="2232982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3576048"/>
        <a:ext cx="2643276" cy="2232982"/>
      </dsp:txXfrm>
    </dsp:sp>
    <dsp:sp modelId="{F9616B19-5A41-4DD2-98E2-A73101365BD0}">
      <dsp:nvSpPr>
        <dsp:cNvPr id="10" name="Скругленный прямоугольник 9"/>
        <dsp:cNvSpPr/>
      </dsp:nvSpPr>
      <dsp:spPr bwMode="white">
        <a:xfrm>
          <a:off x="226653" y="3791369"/>
          <a:ext cx="2643276" cy="2232982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2024/2025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Коновалова О.П.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 err="1">
              <a:solidFill>
                <a:schemeClr val="dk1"/>
              </a:solidFill>
              <a:sym typeface="+mn-ea"/>
            </a:rPr>
            <a:t>Жмурко</a:t>
          </a:r>
          <a:r>
            <a:rPr lang="uk-UA" sz="1400" dirty="0">
              <a:solidFill>
                <a:schemeClr val="dk1"/>
              </a:solidFill>
              <a:sym typeface="+mn-ea"/>
            </a:rPr>
            <a:t> В.В.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Кулик О.І.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Пащенко Л.М.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Задорожна В.А.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  <a:sym typeface="+mn-ea"/>
            </a:rPr>
            <a:t>Яновська Н.К.</a:t>
          </a:r>
          <a:endParaRPr lang="uk-UA" sz="7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700" dirty="0">
            <a:solidFill>
              <a:schemeClr val="dk1"/>
            </a:solidFill>
          </a:endParaRPr>
        </a:p>
      </dsp:txBody>
      <dsp:txXfrm>
        <a:off x="226653" y="3791369"/>
        <a:ext cx="2643276" cy="2232982"/>
      </dsp:txXfrm>
    </dsp:sp>
    <dsp:sp modelId="{45AF5301-44EF-427B-9815-D53F008E3BED}">
      <dsp:nvSpPr>
        <dsp:cNvPr id="12" name="Скругленный прямоугольник 11"/>
        <dsp:cNvSpPr/>
      </dsp:nvSpPr>
      <dsp:spPr bwMode="white">
        <a:xfrm>
          <a:off x="3096582" y="3576048"/>
          <a:ext cx="2620184" cy="1739308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096582" y="3576048"/>
        <a:ext cx="2620184" cy="1739308"/>
      </dsp:txXfrm>
    </dsp:sp>
    <dsp:sp modelId="{3A46AB4F-CDEE-49BA-BC84-33FCF39BBDE7}">
      <dsp:nvSpPr>
        <dsp:cNvPr id="13" name="Скругленный прямоугольник 12"/>
        <dsp:cNvSpPr/>
      </dsp:nvSpPr>
      <dsp:spPr bwMode="white">
        <a:xfrm>
          <a:off x="3323235" y="3791369"/>
          <a:ext cx="2620184" cy="1739308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</a:rPr>
            <a:t>2025/2026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Пугайкіна Т.М.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Ващенко Т.А.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Волкова Н.О.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Дьякова С.Ю.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altLang="en-US" sz="1400" dirty="0">
            <a:solidFill>
              <a:schemeClr val="dk1"/>
            </a:solidFill>
          </a:endParaRPr>
        </a:p>
      </dsp:txBody>
      <dsp:txXfrm>
        <a:off x="3323235" y="3791369"/>
        <a:ext cx="2620184" cy="1739308"/>
      </dsp:txXfrm>
    </dsp:sp>
    <dsp:sp modelId="{41BEF3C3-1C08-47CB-B39F-E6E320A7D755}">
      <dsp:nvSpPr>
        <dsp:cNvPr id="15" name="Скругленный прямоугольник 14"/>
        <dsp:cNvSpPr/>
      </dsp:nvSpPr>
      <dsp:spPr bwMode="white">
        <a:xfrm>
          <a:off x="5845732" y="2083065"/>
          <a:ext cx="2784599" cy="743373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845732" y="2083065"/>
        <a:ext cx="2784599" cy="743373"/>
      </dsp:txXfrm>
    </dsp:sp>
    <dsp:sp modelId="{DEB4BEF0-AA37-4AD6-85C8-AB60B69966E3}">
      <dsp:nvSpPr>
        <dsp:cNvPr id="16" name="Скругленный прямоугольник 15"/>
        <dsp:cNvSpPr/>
      </dsp:nvSpPr>
      <dsp:spPr bwMode="white">
        <a:xfrm>
          <a:off x="6072385" y="2298385"/>
          <a:ext cx="2784599" cy="743373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4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76200" tIns="76200" rIns="7620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dirty="0">
              <a:solidFill>
                <a:srgbClr val="0033CC"/>
              </a:solidFill>
            </a:rPr>
            <a:t>Атестація</a:t>
          </a:r>
          <a:endParaRPr lang="uk-UA" sz="2000" dirty="0">
            <a:solidFill>
              <a:srgbClr val="0033CC"/>
            </a:solidFill>
          </a:endParaRPr>
        </a:p>
      </dsp:txBody>
      <dsp:txXfrm>
        <a:off x="6072385" y="2298385"/>
        <a:ext cx="2784599" cy="743373"/>
      </dsp:txXfrm>
    </dsp:sp>
    <dsp:sp modelId="{4275C29F-A4CB-49FB-A7F0-C73BCFF2D3DA}">
      <dsp:nvSpPr>
        <dsp:cNvPr id="18" name="Скругленный прямоугольник 17"/>
        <dsp:cNvSpPr/>
      </dsp:nvSpPr>
      <dsp:spPr bwMode="white">
        <a:xfrm>
          <a:off x="6170073" y="3423667"/>
          <a:ext cx="2135917" cy="2131714"/>
        </a:xfrm>
        <a:prstGeom prst="roundRect">
          <a:avLst>
            <a:gd name="adj" fmla="val 10000"/>
          </a:avLst>
        </a:prstGeom>
        <a:sp3d prstMaterial="translucentPowder">
          <a:bevelT w="127000" h="25400" prst="softRound"/>
        </a:sp3d>
      </dsp:spPr>
      <dsp:style>
        <a:lnRef idx="0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170073" y="3423667"/>
        <a:ext cx="2135917" cy="2131714"/>
      </dsp:txXfrm>
    </dsp:sp>
    <dsp:sp modelId="{8C0B8AFF-5EEC-4C16-A6E5-3365DFB387A1}">
      <dsp:nvSpPr>
        <dsp:cNvPr id="19" name="Скругленный прямоугольник 18"/>
        <dsp:cNvSpPr/>
      </dsp:nvSpPr>
      <dsp:spPr bwMode="white">
        <a:xfrm>
          <a:off x="6396726" y="3638987"/>
          <a:ext cx="2135917" cy="2131714"/>
        </a:xfrm>
        <a:prstGeom prst="roundRect">
          <a:avLst>
            <a:gd name="adj" fmla="val 10000"/>
          </a:avLst>
        </a:prstGeom>
        <a:sp3d z="12700" extrusionH="1700" prstMaterial="dkEdge">
          <a:bevelT w="25400" h="6350" prst="softRound"/>
          <a:bevelB w="0" h="0" prst="convex"/>
        </a:sp3d>
      </dsp:spPr>
      <dsp:style>
        <a:lnRef idx="1">
          <a:schemeClr val="accent5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</a:rPr>
            <a:t>2024/2025н.р.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400" dirty="0">
              <a:solidFill>
                <a:schemeClr val="dk1"/>
              </a:solidFill>
            </a:rPr>
            <a:t>Бондаренко Н.Ф.</a:t>
          </a:r>
          <a:endParaRPr lang="uk-UA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Кисла Т.В.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Роздольська В.І.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Алексєєва О.В.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Анікєєва А.В.</a:t>
          </a:r>
          <a:endParaRPr lang="uk-UA" altLang="en-US" sz="14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1400" dirty="0">
              <a:solidFill>
                <a:schemeClr val="dk1"/>
              </a:solidFill>
            </a:rPr>
            <a:t>Кліменко А.П.</a:t>
          </a:r>
          <a:endParaRPr lang="uk-UA" altLang="en-US" sz="1400" dirty="0">
            <a:solidFill>
              <a:schemeClr val="dk1"/>
            </a:solidFill>
          </a:endParaRPr>
        </a:p>
      </dsp:txBody>
      <dsp:txXfrm>
        <a:off x="6396726" y="3638987"/>
        <a:ext cx="2135917" cy="213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hexagon" r:blip="" rot="90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type="hexagon" r:blip="" rot="90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81147E1-5138-46FB-82FA-308F7B484B8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FB4F239-F136-47DE-9F89-4F6BEC10E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954FD8B-885C-43EC-9E87-4E0294D8E56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A985E69-4F84-4F06-A2BE-83E2F7F7BD5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BA19F8-1AE7-4D33-8206-3A2034AAC1A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BA19F8-1AE7-4D33-8206-3A2034AAC1A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7C60E79-B47F-4A4B-8D81-A045DF38C1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8AD5461-FD85-44A9-9FE3-9C253101D5E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F6FB52D-FFB6-4D17-A848-DB7679C45B4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E5828FD-5359-4E26-A7EE-8D1C7D55388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8851F5E-A003-4644-A651-6E2DAA047C9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19AA0C-CBD2-463F-AF7F-73442B0D6A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FCC2426-05A7-471E-97B0-7B9D5DC765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4AE6983-C36D-48C5-B448-0546F6E55A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C3BA19F8-1AE7-4D33-8206-3A2034AAC1A8}" type="slidenum">
              <a:rPr lang="en-US" smtClean="0"/>
            </a:fld>
            <a:endParaRPr lang="en-US"/>
          </a:p>
        </p:txBody>
      </p:sp>
      <p:pic>
        <p:nvPicPr>
          <p:cNvPr id="1031" name="Picture 2" descr="День госслужбі+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lenta copy white"/>
          <p:cNvPicPr>
            <a:picLocks noChangeAspect="1" noChangeArrowheads="1"/>
          </p:cNvPicPr>
          <p:nvPr/>
        </p:nvPicPr>
        <p:blipFill>
          <a:blip r:embed="rId15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/>
          <a:stretch>
            <a:fillRect/>
          </a:stretch>
        </p:blipFill>
        <p:spPr bwMode="auto">
          <a:xfrm>
            <a:off x="0" y="71438"/>
            <a:ext cx="9144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4.jpe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.jpeg"/><Relationship Id="rId14" Type="http://schemas.openxmlformats.org/officeDocument/2006/relationships/tags" Target="../tags/tag46.xml"/><Relationship Id="rId13" Type="http://schemas.openxmlformats.org/officeDocument/2006/relationships/image" Target="../media/image5.jpeg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mon.gov.ua/ua/news/novi-materiali-suchasne-doshkillya-pid-krilami-zahistu" TargetMode="Externa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image" Target="../media/image21.jpeg"/><Relationship Id="rId5" Type="http://schemas.openxmlformats.org/officeDocument/2006/relationships/tags" Target="../tags/tag50.xml"/><Relationship Id="rId4" Type="http://schemas.openxmlformats.org/officeDocument/2006/relationships/image" Target="../media/image20.jpeg"/><Relationship Id="rId3" Type="http://schemas.openxmlformats.org/officeDocument/2006/relationships/tags" Target="../tags/tag49.xml"/><Relationship Id="rId2" Type="http://schemas.openxmlformats.org/officeDocument/2006/relationships/image" Target="../media/image19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4096" y="1988840"/>
            <a:ext cx="7772400" cy="2592287"/>
          </a:xfrm>
        </p:spPr>
        <p:txBody>
          <a:bodyPr/>
          <a:lstStyle/>
          <a:p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Педагогічна</a:t>
            </a:r>
            <a:r>
              <a:rPr lang="ru-RU" sz="3600" b="1" dirty="0">
                <a:solidFill>
                  <a:srgbClr val="00259A"/>
                </a:solidFill>
              </a:rPr>
              <a:t> рада № 1</a:t>
            </a:r>
            <a:br>
              <a:rPr lang="ru-RU" sz="3600" b="1" dirty="0">
                <a:solidFill>
                  <a:srgbClr val="00259A"/>
                </a:solidFill>
              </a:rPr>
            </a:br>
            <a:r>
              <a:rPr lang="ru-RU" sz="3600" b="1" dirty="0">
                <a:solidFill>
                  <a:srgbClr val="00259A"/>
                </a:solidFill>
              </a:rPr>
              <a:t>Тема: «</a:t>
            </a:r>
            <a:r>
              <a:rPr lang="ru-RU" sz="3600" b="1" dirty="0" err="1">
                <a:solidFill>
                  <a:srgbClr val="00259A"/>
                </a:solidFill>
              </a:rPr>
              <a:t>Пріоритетні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напрями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діяльності</a:t>
            </a:r>
            <a:r>
              <a:rPr lang="ru-RU" sz="3600" b="1" dirty="0">
                <a:solidFill>
                  <a:srgbClr val="00259A"/>
                </a:solidFill>
              </a:rPr>
              <a:t> та </a:t>
            </a:r>
            <a:r>
              <a:rPr lang="ru-RU" sz="3600" b="1" dirty="0" err="1">
                <a:solidFill>
                  <a:srgbClr val="00259A"/>
                </a:solidFill>
              </a:rPr>
              <a:t>організація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освітнього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процесу</a:t>
            </a:r>
            <a:r>
              <a:rPr lang="ru-RU" sz="3600" b="1" dirty="0">
                <a:solidFill>
                  <a:srgbClr val="00259A"/>
                </a:solidFill>
              </a:rPr>
              <a:t> в 202</a:t>
            </a:r>
            <a:r>
              <a:rPr lang="uk-UA" altLang="ru-RU" sz="3600" b="1" dirty="0">
                <a:solidFill>
                  <a:srgbClr val="00259A"/>
                </a:solidFill>
              </a:rPr>
              <a:t>4</a:t>
            </a:r>
            <a:r>
              <a:rPr lang="ru-RU" sz="3600" b="1" dirty="0">
                <a:solidFill>
                  <a:srgbClr val="00259A"/>
                </a:solidFill>
              </a:rPr>
              <a:t>/202</a:t>
            </a:r>
            <a:r>
              <a:rPr lang="uk-UA" altLang="ru-RU" sz="3600" b="1" dirty="0">
                <a:solidFill>
                  <a:srgbClr val="00259A"/>
                </a:solidFill>
              </a:rPr>
              <a:t>5</a:t>
            </a:r>
            <a:r>
              <a:rPr lang="ru-RU" sz="3600" b="1" dirty="0">
                <a:solidFill>
                  <a:srgbClr val="00259A"/>
                </a:solidFill>
              </a:rPr>
              <a:t> </a:t>
            </a:r>
            <a:r>
              <a:rPr lang="ru-RU" sz="3600" b="1" dirty="0" err="1">
                <a:solidFill>
                  <a:srgbClr val="00259A"/>
                </a:solidFill>
              </a:rPr>
              <a:t>н.р</a:t>
            </a:r>
            <a:r>
              <a:rPr lang="ru-RU" sz="3600" b="1" dirty="0">
                <a:solidFill>
                  <a:srgbClr val="00259A"/>
                </a:solidFill>
              </a:rPr>
              <a:t>.</a:t>
            </a:r>
            <a:endParaRPr lang="ru-RU" sz="3600" b="1" dirty="0">
              <a:solidFill>
                <a:srgbClr val="00259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95326"/>
            <a:ext cx="6400800" cy="993914"/>
          </a:xfrm>
        </p:spPr>
        <p:txBody>
          <a:bodyPr/>
          <a:lstStyle/>
          <a:p>
            <a:r>
              <a:rPr lang="uk-UA" dirty="0"/>
              <a:t>30.08.2024р.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покращення якості дошкільної освіти на сайті МОН розміщено низку освітніх матеріалів і ресурсів, які можуть бути корисними педагогам (вебінари, семінари, конференції, посібники, порадники та ін.) під час підготовки до організації освітнього процесу. 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 варто зазначити схвалену до використання Програму з фінансової грамотності для дошкільників «Мої перші гроші», розроблену за участю фахівців НБУ, яка сприяє ранньому ознайомленню дітей з основами фінансової культури.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МОН, у розділі «Дошкільна освіта», представлено рубрику «ECERS-3: шкала оцінювання якості освітнього процесу в закладах дошкільної освіти». 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того, на платформі НУМО за сприяння ЮНІСЕФ презентовано Освітній серіал, присвячений організації якісного освітнього середовища за методикою ECERS-3. 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Також, серіал можна дивитись на Дія.Освіта та отримати сертифікат про 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курсу.</a:t>
            </a:r>
            <a:endParaRPr lang="ru-RU" alt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9070" y="40417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</a:t>
            </a:r>
            <a:endParaRPr lang="uk-UA" altLang="ru-RU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 sz="2800"/>
              <a:t>Організація роботи закладів дошкільної освіти</a:t>
            </a:r>
            <a:endParaRPr lang="uk-UA" altLang="ru-RU" sz="2800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9" name="椭圆 8"/>
          <p:cNvSpPr/>
          <p:nvPr>
            <p:custDataLst>
              <p:tags r:id="rId1"/>
            </p:custDataLst>
          </p:nvPr>
        </p:nvSpPr>
        <p:spPr>
          <a:xfrm>
            <a:off x="3827411" y="1586483"/>
            <a:ext cx="1715894" cy="17158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510" dirty="0">
              <a:latin typeface="+mj-lt"/>
            </a:endParaRPr>
          </a:p>
        </p:txBody>
      </p:sp>
      <p:sp>
        <p:nvSpPr>
          <p:cNvPr id="5" name="矩形: 圆角 32"/>
          <p:cNvSpPr/>
          <p:nvPr>
            <p:custDataLst>
              <p:tags r:id="rId2"/>
            </p:custDataLst>
          </p:nvPr>
        </p:nvSpPr>
        <p:spPr>
          <a:xfrm>
            <a:off x="852715" y="3489996"/>
            <a:ext cx="1950380" cy="5121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2010" b="1" dirty="0">
                <a:latin typeface="+mj-lt"/>
                <a:sym typeface="+mn-ea"/>
              </a:rPr>
              <a:t>Очний формат</a:t>
            </a:r>
            <a:endParaRPr lang="uk-UA" altLang="en-US" sz="2010" b="1" dirty="0">
              <a:latin typeface="+mj-lt"/>
              <a:sym typeface="+mn-ea"/>
            </a:endParaRPr>
          </a:p>
        </p:txBody>
      </p:sp>
      <p:sp>
        <p:nvSpPr>
          <p:cNvPr id="6" name="矩形 1"/>
          <p:cNvSpPr/>
          <p:nvPr>
            <p:custDataLst>
              <p:tags r:id="rId3"/>
            </p:custDataLst>
          </p:nvPr>
        </p:nvSpPr>
        <p:spPr>
          <a:xfrm>
            <a:off x="854495" y="4056535"/>
            <a:ext cx="2026919" cy="20302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3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освітнього простору </a:t>
            </a:r>
            <a:r>
              <a:rPr lang="uk-UA" altLang="en-US" sz="1300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(укриття, тривожна кнопка, алгоритм дій працівників під час сигналу повітряна тривога та інше)</a:t>
            </a:r>
            <a:endParaRPr lang="uk-UA" altLang="en-US" sz="1300" kern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1087618" y="1585919"/>
            <a:ext cx="1715894" cy="17158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510" dirty="0">
              <a:latin typeface="+mj-lt"/>
            </a:endParaRPr>
          </a:p>
        </p:txBody>
      </p:sp>
      <p:pic>
        <p:nvPicPr>
          <p:cNvPr id="12" name="图片 11" descr="C:/Users/wps/Downloads/7742224_混凝土建筑.jpg7742224_混凝土建筑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18764" r="18764"/>
          <a:stretch>
            <a:fillRect/>
          </a:stretch>
        </p:blipFill>
        <p:spPr>
          <a:xfrm>
            <a:off x="853279" y="1421034"/>
            <a:ext cx="1859952" cy="1859952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</p:spPr>
      </p:pic>
      <p:sp>
        <p:nvSpPr>
          <p:cNvPr id="13" name="矩形: 圆角 32"/>
          <p:cNvSpPr/>
          <p:nvPr>
            <p:custDataLst>
              <p:tags r:id="rId7"/>
            </p:custDataLst>
          </p:nvPr>
        </p:nvSpPr>
        <p:spPr>
          <a:xfrm>
            <a:off x="3573308" y="3490560"/>
            <a:ext cx="1950380" cy="5121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>
                <a:latin typeface="+mj-lt"/>
                <a:sym typeface="+mn-ea"/>
              </a:rPr>
              <a:t>Змішаний формат</a:t>
            </a:r>
            <a:endParaRPr lang="uk-UA" altLang="en-US" sz="1600" b="1">
              <a:latin typeface="+mj-lt"/>
              <a:sym typeface="+mn-ea"/>
            </a:endParaRPr>
          </a:p>
        </p:txBody>
      </p:sp>
      <p:sp>
        <p:nvSpPr>
          <p:cNvPr id="7" name="矩形 2"/>
          <p:cNvSpPr/>
          <p:nvPr>
            <p:custDataLst>
              <p:tags r:id="rId8"/>
            </p:custDataLst>
          </p:nvPr>
        </p:nvSpPr>
        <p:spPr>
          <a:xfrm>
            <a:off x="3595014" y="4057209"/>
            <a:ext cx="2098347" cy="19164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4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короткотривалого перебування</a:t>
            </a:r>
            <a:endParaRPr lang="uk-UA" altLang="en-US" sz="1400" b="1" kern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(щоденно або 2-3 рази на тиждень) обов’язково повинно бути укриття)</a:t>
            </a:r>
            <a:endParaRPr lang="uk-UA" altLang="en-US" sz="1400" kern="1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: 圆角 32"/>
          <p:cNvSpPr/>
          <p:nvPr>
            <p:custDataLst>
              <p:tags r:id="rId9"/>
            </p:custDataLst>
          </p:nvPr>
        </p:nvSpPr>
        <p:spPr>
          <a:xfrm>
            <a:off x="6335122" y="3490560"/>
            <a:ext cx="1950380" cy="5121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>
                <a:latin typeface="+mj-lt"/>
                <a:sym typeface="+mn-ea"/>
              </a:rPr>
              <a:t>Дистанційний формат</a:t>
            </a:r>
            <a:endParaRPr lang="uk-UA" altLang="en-US" sz="1600" b="1">
              <a:latin typeface="+mj-lt"/>
              <a:sym typeface="+mn-ea"/>
            </a:endParaRPr>
          </a:p>
        </p:txBody>
      </p:sp>
      <p:sp>
        <p:nvSpPr>
          <p:cNvPr id="8" name="矩形 3"/>
          <p:cNvSpPr/>
          <p:nvPr>
            <p:custDataLst>
              <p:tags r:id="rId10"/>
            </p:custDataLst>
          </p:nvPr>
        </p:nvSpPr>
        <p:spPr>
          <a:xfrm>
            <a:off x="6336880" y="4057209"/>
            <a:ext cx="2039722" cy="19534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3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Партнерська взаємодія педагогів та батьків</a:t>
            </a:r>
            <a:endParaRPr lang="uk-UA" altLang="en-US" sz="1300" b="1" kern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3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в підтримці та допомозі в організації виховання й розвитку дитини в умовах сім’ї, а також у напрацюванні єдиних підходів</a:t>
            </a:r>
            <a:endParaRPr lang="uk-UA" altLang="en-US" sz="1300" kern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uk-UA" altLang="en-US" sz="1000" kern="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椭圆 33"/>
          <p:cNvSpPr/>
          <p:nvPr>
            <p:custDataLst>
              <p:tags r:id="rId11"/>
            </p:custDataLst>
          </p:nvPr>
        </p:nvSpPr>
        <p:spPr>
          <a:xfrm>
            <a:off x="6570026" y="1586483"/>
            <a:ext cx="1715894" cy="17158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510" dirty="0">
              <a:latin typeface="+mj-lt"/>
            </a:endParaRPr>
          </a:p>
        </p:txBody>
      </p:sp>
      <p:pic>
        <p:nvPicPr>
          <p:cNvPr id="15" name="图片 14" descr="C:/Users/wps/Downloads/7805654_剧院建筑与建筑广场.jpg7805654_剧院建筑与建筑广场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35233" t="23379" r="17683" b="751"/>
          <a:stretch>
            <a:fillRect/>
          </a:stretch>
        </p:blipFill>
        <p:spPr>
          <a:xfrm>
            <a:off x="3595330" y="1421034"/>
            <a:ext cx="1859952" cy="1859952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</p:spPr>
      </p:pic>
      <p:pic>
        <p:nvPicPr>
          <p:cNvPr id="26" name="图片 25" descr="C:/Users/wps/Downloads/7805733_黑白现代简约的美术馆艺术馆结构特写.jpg7805733_黑白现代简约的美术馆艺术馆结构特写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 l="16691" r="16691"/>
          <a:stretch>
            <a:fillRect/>
          </a:stretch>
        </p:blipFill>
        <p:spPr>
          <a:xfrm>
            <a:off x="6337381" y="1421034"/>
            <a:ext cx="1859952" cy="1859952"/>
          </a:xfrm>
          <a:custGeom>
            <a:avLst/>
            <a:gdLst>
              <a:gd name="connsiteX0" fmla="*/ 981734 w 1963468"/>
              <a:gd name="connsiteY0" fmla="*/ 0 h 1963468"/>
              <a:gd name="connsiteX1" fmla="*/ 1963468 w 1963468"/>
              <a:gd name="connsiteY1" fmla="*/ 981734 h 1963468"/>
              <a:gd name="connsiteX2" fmla="*/ 981734 w 1963468"/>
              <a:gd name="connsiteY2" fmla="*/ 1963468 h 1963468"/>
              <a:gd name="connsiteX3" fmla="*/ 0 w 1963468"/>
              <a:gd name="connsiteY3" fmla="*/ 981734 h 1963468"/>
              <a:gd name="connsiteX4" fmla="*/ 981734 w 1963468"/>
              <a:gd name="connsiteY4" fmla="*/ 0 h 19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3468" h="1963468">
                <a:moveTo>
                  <a:pt x="981734" y="0"/>
                </a:moveTo>
                <a:cubicBezTo>
                  <a:pt x="1523931" y="0"/>
                  <a:pt x="1963468" y="439537"/>
                  <a:pt x="1963468" y="981734"/>
                </a:cubicBezTo>
                <a:cubicBezTo>
                  <a:pt x="1963468" y="1523931"/>
                  <a:pt x="1523931" y="1963468"/>
                  <a:pt x="981734" y="1963468"/>
                </a:cubicBezTo>
                <a:cubicBezTo>
                  <a:pt x="439537" y="1963468"/>
                  <a:pt x="0" y="1523931"/>
                  <a:pt x="0" y="981734"/>
                </a:cubicBezTo>
                <a:cubicBezTo>
                  <a:pt x="0" y="439537"/>
                  <a:pt x="439537" y="0"/>
                  <a:pt x="98173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6912768" cy="85725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Організація дистанційної роботи з дітьми</a:t>
            </a:r>
            <a:endParaRPr lang="uk-UA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43511" y="1700808"/>
          <a:ext cx="7200897" cy="418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03247" cy="1301380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Алгоритм організації та проведення освітньої діяльності у дистанційному форматі</a:t>
            </a:r>
            <a:endParaRPr lang="ru-RU" sz="2800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192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3810" y="656015"/>
            <a:ext cx="74793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Сім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правил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безконфліктного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спілкування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чаті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912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089" y="2181616"/>
            <a:ext cx="627942" cy="896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4580" y="2609143"/>
            <a:ext cx="762066" cy="1085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5613" y="3716191"/>
            <a:ext cx="762066" cy="10851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4580" y="4885830"/>
            <a:ext cx="762066" cy="10851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6544" y="4847093"/>
            <a:ext cx="762066" cy="10851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7787" y="3735373"/>
            <a:ext cx="762066" cy="10851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8364" y="2665981"/>
            <a:ext cx="658425" cy="9327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747" y="836633"/>
            <a:ext cx="7992888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NewRomanPSMT"/>
              </a:rPr>
              <a:t>   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На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сайті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МОН у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вільному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доступі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зібрано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матеріали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, з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допомогою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яких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педагоги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зможуть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підготуватись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до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роботи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організувати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освітній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процес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у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нових</a:t>
            </a:r>
            <a:r>
              <a:rPr lang="uk-UA" altLang="ru-RU" sz="2800" b="1" dirty="0" err="1">
                <a:solidFill>
                  <a:srgbClr val="C00000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NewRomanPSMT"/>
              </a:rPr>
              <a:t>умовах</a:t>
            </a:r>
            <a:r>
              <a:rPr lang="ru-RU" sz="2800" b="1" dirty="0">
                <a:solidFill>
                  <a:srgbClr val="C00000"/>
                </a:solidFill>
                <a:latin typeface="TimesNewRomanPSMT"/>
              </a:rPr>
              <a:t> – </a:t>
            </a:r>
            <a:endParaRPr lang="ru-RU" sz="2800" b="1" dirty="0">
              <a:solidFill>
                <a:srgbClr val="C00000"/>
              </a:solidFill>
              <a:latin typeface="TimesNewRomanPSMT"/>
            </a:endParaRPr>
          </a:p>
          <a:p>
            <a:pPr algn="ctr"/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«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Сучасне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дошкілля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під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крилами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00CD"/>
                </a:solidFill>
                <a:latin typeface="TimesNewRomanPSMT"/>
              </a:rPr>
              <a:t>захисту</a:t>
            </a:r>
            <a:r>
              <a:rPr lang="ru-RU" sz="2800" b="1" dirty="0">
                <a:solidFill>
                  <a:srgbClr val="0000CD"/>
                </a:solidFill>
                <a:latin typeface="TimesNewRomanPSMT"/>
              </a:rPr>
              <a:t>».</a:t>
            </a:r>
            <a:endParaRPr lang="uk-UA" sz="2800" b="1" dirty="0"/>
          </a:p>
        </p:txBody>
      </p:sp>
      <p:pic>
        <p:nvPicPr>
          <p:cNvPr id="3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687" t="10625" r="12367" b="12595"/>
          <a:stretch>
            <a:fillRect/>
          </a:stretch>
        </p:blipFill>
        <p:spPr>
          <a:xfrm>
            <a:off x="1331595" y="3082290"/>
            <a:ext cx="6158865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620688"/>
            <a:ext cx="4595664" cy="4595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136" y="2276872"/>
            <a:ext cx="2215133" cy="22151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56612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https://mon.gov.ua/ua/news/novi-materiali-suchasne-doshkillya-pid-krilami-zahistu</a:t>
            </a:r>
            <a:endParaRPr lang="uk-UA" dirty="0"/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15" y="548640"/>
            <a:ext cx="8021320" cy="4485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noAutofit/>
          </a:bodyPr>
          <a:lstStyle/>
          <a:p>
            <a:r>
              <a:rPr lang="ru-RU" sz="2800" b="1">
                <a:solidFill>
                  <a:srgbClr val="00259A"/>
                </a:solidFill>
                <a:latin typeface="TimesNewRomanPSMT"/>
              </a:rPr>
              <a:t>Відкрито дитячий онлайн-садок НУМО з відеозаняттями для дітей віком від 3</a:t>
            </a:r>
            <a:endParaRPr lang="ru-RU" sz="2800" b="1">
              <a:solidFill>
                <a:srgbClr val="00259A"/>
              </a:solidFill>
              <a:latin typeface="TimesNewRomanPSMT"/>
            </a:endParaRPr>
          </a:p>
          <a:p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до 6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років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(ЮНІСЕФ разом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із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МОН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України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).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Всі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випуски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</a:t>
            </a:r>
            <a:r>
              <a:rPr lang="ru-RU" sz="2800" b="1" dirty="0" err="1">
                <a:solidFill>
                  <a:srgbClr val="00259A"/>
                </a:solidFill>
                <a:latin typeface="TimesNewRomanPSMT"/>
              </a:rPr>
              <a:t>доступні</a:t>
            </a:r>
            <a:r>
              <a:rPr lang="ru-RU" sz="2800" b="1" dirty="0">
                <a:solidFill>
                  <a:srgbClr val="00259A"/>
                </a:solidFill>
                <a:latin typeface="TimesNewRomanPSMT"/>
              </a:rPr>
              <a:t> до перегляду</a:t>
            </a:r>
            <a:endParaRPr lang="ru-RU" sz="2800" b="1" dirty="0">
              <a:solidFill>
                <a:srgbClr val="00259A"/>
              </a:solidFill>
              <a:latin typeface="TimesNewRomanPSMT"/>
            </a:endParaRPr>
          </a:p>
          <a:p>
            <a:r>
              <a:rPr lang="uk-UA" sz="2800" b="1">
                <a:solidFill>
                  <a:srgbClr val="00259A"/>
                </a:solidFill>
                <a:latin typeface="TimesNewRomanPSMT"/>
              </a:rPr>
              <a:t>на </a:t>
            </a:r>
            <a:r>
              <a:rPr lang="en-US" sz="2800" b="1">
                <a:solidFill>
                  <a:srgbClr val="00259A"/>
                </a:solidFill>
                <a:latin typeface="TimesNewRomanPSMT"/>
              </a:rPr>
              <a:t>YouTube-</a:t>
            </a:r>
            <a:r>
              <a:rPr lang="uk-UA" sz="2800" b="1">
                <a:solidFill>
                  <a:srgbClr val="00259A"/>
                </a:solidFill>
                <a:latin typeface="TimesNewRomanPSMT"/>
              </a:rPr>
              <a:t>каналах </a:t>
            </a:r>
            <a:r>
              <a:rPr lang="uk-UA" sz="2800" b="1">
                <a:solidFill>
                  <a:srgbClr val="0000FF"/>
                </a:solidFill>
                <a:latin typeface="TimesNewRomanPSMT"/>
              </a:rPr>
              <a:t>МОН </a:t>
            </a:r>
            <a:r>
              <a:rPr lang="uk-UA" sz="2800" b="1">
                <a:solidFill>
                  <a:srgbClr val="00259A"/>
                </a:solidFill>
                <a:latin typeface="TimesNewRomanPSMT"/>
              </a:rPr>
              <a:t>та</a:t>
            </a:r>
            <a:r>
              <a:rPr lang="uk-UA" sz="2800" b="1">
                <a:solidFill>
                  <a:srgbClr val="232B30"/>
                </a:solidFill>
                <a:latin typeface="TimesNewRomanPSMT"/>
              </a:rPr>
              <a:t> </a:t>
            </a:r>
            <a:r>
              <a:rPr lang="uk-UA" sz="2800" b="1">
                <a:solidFill>
                  <a:srgbClr val="0000CD"/>
                </a:solidFill>
                <a:latin typeface="TimesNewRomanPSMT"/>
              </a:rPr>
              <a:t>ЮНІСЕФ </a:t>
            </a:r>
            <a:r>
              <a:rPr lang="uk-UA" sz="2800" b="1">
                <a:solidFill>
                  <a:srgbClr val="00259A"/>
                </a:solidFill>
                <a:latin typeface="TimesNewRomanPSMT"/>
              </a:rPr>
              <a:t>і на платформі </a:t>
            </a:r>
            <a:r>
              <a:rPr lang="en-US" sz="2800" b="1">
                <a:solidFill>
                  <a:srgbClr val="0000FF"/>
                </a:solidFill>
                <a:latin typeface="TimesNewRomanPSMT"/>
              </a:rPr>
              <a:t>MEGOGO</a:t>
            </a:r>
            <a:r>
              <a:rPr lang="en-US" sz="2800" b="1">
                <a:solidFill>
                  <a:srgbClr val="232B30"/>
                </a:solidFill>
                <a:latin typeface="TimesNewRomanPSMT"/>
              </a:rPr>
              <a:t>. </a:t>
            </a:r>
            <a:r>
              <a:rPr lang="uk-UA" sz="2800" b="1">
                <a:solidFill>
                  <a:srgbClr val="00259A"/>
                </a:solidFill>
                <a:latin typeface="TimesNewRomanPSMT"/>
              </a:rPr>
              <a:t>Цей проєкт є</a:t>
            </a:r>
            <a:endParaRPr lang="uk-UA" sz="2800" b="1">
              <a:solidFill>
                <a:srgbClr val="00259A"/>
              </a:solidFill>
              <a:latin typeface="TimesNewRomanPSMT"/>
            </a:endParaRPr>
          </a:p>
          <a:p>
            <a:r>
              <a:rPr lang="ru-RU" sz="2800" b="1">
                <a:solidFill>
                  <a:srgbClr val="00259A"/>
                </a:solidFill>
                <a:latin typeface="TimesNewRomanPSMT"/>
              </a:rPr>
              <a:t>платформою, на якій батьки та педагоги зможуть знайти розвивальні матеріали у</a:t>
            </a:r>
            <a:endParaRPr lang="ru-RU" sz="2800" b="1">
              <a:solidFill>
                <a:srgbClr val="00259A"/>
              </a:solidFill>
              <a:latin typeface="TimesNewRomanPSMT"/>
            </a:endParaRPr>
          </a:p>
          <a:p>
            <a:r>
              <a:rPr lang="uk-UA" sz="2800" b="1">
                <a:solidFill>
                  <a:srgbClr val="00259A"/>
                </a:solidFill>
                <a:latin typeface="TimesNewRomanPSMT"/>
              </a:rPr>
              <a:t>відкритому доступі.</a:t>
            </a:r>
            <a:endParaRPr lang="uk-UA" sz="2800" b="1">
              <a:solidFill>
                <a:srgbClr val="00259A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33730" y="5189220"/>
            <a:ext cx="7649845" cy="1260475"/>
          </a:xfrm>
          <a:prstGeom prst="rect">
            <a:avLst/>
          </a:prstGeom>
        </p:spPr>
        <p:txBody>
          <a:bodyPr>
            <a:noAutofit/>
          </a:bodyPr>
          <a:p>
            <a:r>
              <a:rPr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НУМО та Viber-канал «НУМО для дошкілля» надають корисні </a:t>
            </a:r>
            <a:endParaRPr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для підтримки педагогів і батьків у </a:t>
            </a:r>
            <a:r>
              <a:rPr lang="uk-UA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дистанційній</a:t>
            </a:r>
            <a:r>
              <a:rPr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</a:t>
            </a:r>
            <a:endParaRPr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https://numo.mon.gov.ua/</a:t>
            </a:r>
            <a:r>
              <a:rPr lang="uk-UA" sz="16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7693572" cy="580926"/>
          </a:xfrm>
        </p:spPr>
        <p:txBody>
          <a:bodyPr/>
          <a:lstStyle/>
          <a:p>
            <a:r>
              <a:rPr lang="ru-RU" sz="2800" b="1">
                <a:solidFill>
                  <a:srgbClr val="C00000"/>
                </a:solidFill>
              </a:rPr>
              <a:t>Також для використання у роботі є корисними 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такі матеріали:</a:t>
            </a:r>
            <a:endParaRPr lang="uk-UA" sz="2800" b="1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409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поради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надання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першої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психологічної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допомоги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людям,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пережили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кризову подію;</a:t>
            </a:r>
            <a:endParaRPr lang="uk-UA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поради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експертів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ЮНІСЕФ «Як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підтримати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стресових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ситуаціях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»;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інформаційний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комікс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Поради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захисника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України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»;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хрестоматія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дошкільного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віку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“Моя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країна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Україна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” з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національно-патріотичного виховання.</a:t>
            </a:r>
            <a:endParaRPr lang="uk-U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619672" y="5761038"/>
            <a:ext cx="6048672" cy="764306"/>
          </a:xfrm>
        </p:spPr>
        <p:txBody>
          <a:bodyPr/>
          <a:lstStyle/>
          <a:p>
            <a:r>
              <a:rPr lang="ru-RU" sz="1800" b="1">
                <a:solidFill>
                  <a:srgbClr val="C00000"/>
                </a:solidFill>
              </a:rPr>
              <a:t>Матеріали для дітей дошкільного віку постійно оновлюються та </a:t>
            </a:r>
            <a:r>
              <a:rPr lang="uk-UA" sz="1800" b="1">
                <a:solidFill>
                  <a:srgbClr val="C00000"/>
                </a:solidFill>
              </a:rPr>
              <a:t>поповнюються </a:t>
            </a:r>
            <a:endParaRPr lang="uk-UA" sz="1800" b="1">
              <a:solidFill>
                <a:srgbClr val="C00000"/>
              </a:solidFill>
            </a:endParaRPr>
          </a:p>
          <a:p>
            <a:r>
              <a:rPr lang="uk-UA" sz="1800" b="1" dirty="0">
                <a:solidFill>
                  <a:srgbClr val="C00000"/>
                </a:solidFill>
              </a:rPr>
              <a:t>на сайті МОН.</a:t>
            </a:r>
            <a:endParaRPr lang="uk-UA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Обговорення</a:t>
            </a:r>
            <a:r>
              <a:rPr lang="ru-RU" dirty="0"/>
              <a:t> та </a:t>
            </a:r>
            <a:r>
              <a:rPr lang="uk-UA" altLang="ru-RU" dirty="0"/>
              <a:t>схвалення</a:t>
            </a:r>
            <a:r>
              <a:rPr lang="ru-RU" dirty="0"/>
              <a:t>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3411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4450"/>
            <a:ext cx="9154160" cy="64604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33CC"/>
                </a:solidFill>
              </a:rPr>
              <a:t>Структура навчального року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авчальний рік у Андріївському закладі дошкільної освіти (ясла-садок)  починається 2 вересня 2024 року і закінчується 30 травня 2025 року</a:t>
            </a: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Упродовж навчального року для дошкільників будуть проводитись канікули, під час яких заняття з вихованцями не проводяться, крім фізкультурно-оздоровчої та художньо-продуктивної діяльності.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Орієнтовні терміни проведення канікул: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осінні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26.10.2024 -  03.11.2024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зимові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28.112.2024 - 12.01.2025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весняні – 22.03.2025 - 30.03.2025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33CC"/>
                </a:solidFill>
              </a:rPr>
              <a:t>Річні завдання</a:t>
            </a:r>
            <a:endParaRPr lang="uk-UA" dirty="0">
              <a:solidFill>
                <a:srgbClr val="0033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www.themegallery.com</a:t>
            </a:r>
            <a:endParaRPr lang="en-US"/>
          </a:p>
        </p:txBody>
      </p:sp>
      <p:pic>
        <p:nvPicPr>
          <p:cNvPr id="23" name="图片 1" descr="C:/Users/NYX/Downloads/7805637_抽象产品背景图.jpg7805637_抽象产品背景图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11916" t="2270" r="18020" b="2270"/>
          <a:stretch>
            <a:fillRect/>
          </a:stretch>
        </p:blipFill>
        <p:spPr>
          <a:xfrm>
            <a:off x="128114" y="1336920"/>
            <a:ext cx="2752719" cy="25823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94">
                <a:moveTo>
                  <a:pt x="0" y="0"/>
                </a:moveTo>
                <a:lnTo>
                  <a:pt x="4432" y="0"/>
                </a:lnTo>
                <a:lnTo>
                  <a:pt x="4432" y="3494"/>
                </a:lnTo>
                <a:lnTo>
                  <a:pt x="0" y="3494"/>
                </a:lnTo>
                <a:lnTo>
                  <a:pt x="0" y="0"/>
                </a:lnTo>
                <a:close/>
              </a:path>
            </a:pathLst>
          </a:custGeom>
          <a:ln w="9525" cmpd="sng">
            <a:solidFill>
              <a:schemeClr val="accent1">
                <a:lumMod val="75000"/>
                <a:alpha val="20000"/>
              </a:schemeClr>
            </a:solidFill>
          </a:ln>
        </p:spPr>
      </p:pic>
      <p:pic>
        <p:nvPicPr>
          <p:cNvPr id="25" name="图片 3" descr="C:/Users/NYX/Downloads/7725813_3D现代抽象几何空间背景.jpg7725813_3D现代抽象几何空间背景"/>
          <p:cNvPicPr/>
          <p:nvPr>
            <p:custDataLst>
              <p:tags r:id="rId3"/>
            </p:custDataLst>
          </p:nvPr>
        </p:nvPicPr>
        <p:blipFill rotWithShape="1">
          <a:blip r:embed="rId4"/>
          <a:srcRect l="16962" t="1722" r="4492" b="1722"/>
          <a:stretch>
            <a:fillRect/>
          </a:stretch>
        </p:blipFill>
        <p:spPr>
          <a:xfrm>
            <a:off x="3195851" y="1336920"/>
            <a:ext cx="2752719" cy="258232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87">
                <a:moveTo>
                  <a:pt x="0" y="0"/>
                </a:moveTo>
                <a:lnTo>
                  <a:pt x="4432" y="0"/>
                </a:lnTo>
                <a:lnTo>
                  <a:pt x="4432" y="3487"/>
                </a:lnTo>
                <a:lnTo>
                  <a:pt x="0" y="3487"/>
                </a:lnTo>
                <a:lnTo>
                  <a:pt x="0" y="0"/>
                </a:lnTo>
                <a:close/>
              </a:path>
            </a:pathLst>
          </a:custGeom>
          <a:ln w="9525" cmpd="sng">
            <a:solidFill>
              <a:schemeClr val="accent1">
                <a:lumMod val="75000"/>
                <a:alpha val="20000"/>
              </a:schemeClr>
            </a:solidFill>
          </a:ln>
        </p:spPr>
      </p:pic>
      <p:pic>
        <p:nvPicPr>
          <p:cNvPr id="26" name="图片 5" descr="C:/Users/NYX/Downloads/7896068_立方体的混沌构造。三维演示.jpg7896068_立方体的混沌构造。三维演示"/>
          <p:cNvPicPr/>
          <p:nvPr>
            <p:custDataLst>
              <p:tags r:id="rId5"/>
            </p:custDataLst>
          </p:nvPr>
        </p:nvPicPr>
        <p:blipFill rotWithShape="1">
          <a:blip r:embed="rId6"/>
          <a:srcRect l="19902" t="1722" r="6839" b="1722"/>
          <a:stretch>
            <a:fillRect/>
          </a:stretch>
        </p:blipFill>
        <p:spPr>
          <a:xfrm>
            <a:off x="6263589" y="1336920"/>
            <a:ext cx="2752719" cy="258232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32" h="3487">
                <a:moveTo>
                  <a:pt x="0" y="0"/>
                </a:moveTo>
                <a:lnTo>
                  <a:pt x="4432" y="0"/>
                </a:lnTo>
                <a:lnTo>
                  <a:pt x="4432" y="3487"/>
                </a:lnTo>
                <a:lnTo>
                  <a:pt x="0" y="3487"/>
                </a:lnTo>
                <a:lnTo>
                  <a:pt x="0" y="0"/>
                </a:lnTo>
                <a:close/>
              </a:path>
            </a:pathLst>
          </a:custGeom>
          <a:ln w="9525" cmpd="sng">
            <a:solidFill>
              <a:schemeClr val="accent1">
                <a:lumMod val="75000"/>
                <a:alpha val="20000"/>
              </a:schemeClr>
            </a:solidFill>
          </a:ln>
        </p:spPr>
      </p:pic>
      <p:sp>
        <p:nvSpPr>
          <p:cNvPr id="27" name="矩形 6"/>
          <p:cNvSpPr/>
          <p:nvPr>
            <p:custDataLst>
              <p:tags r:id="rId7"/>
            </p:custDataLst>
          </p:nvPr>
        </p:nvSpPr>
        <p:spPr>
          <a:xfrm>
            <a:off x="3195955" y="3813175"/>
            <a:ext cx="2750185" cy="2083435"/>
          </a:xfrm>
          <a:prstGeom prst="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46000">
                <a:schemeClr val="accent4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122069" tIns="91552" rIns="122069" bIns="200486" rtlCol="0" anchor="ctr">
            <a:noAutofit/>
          </a:bodyPr>
          <a:p>
            <a:pPr marL="0" indent="0"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en-US" sz="1600" kern="1200" dirty="0">
                <a:solidFill>
                  <a:srgbClr val="FFFFFF"/>
                </a:solidFill>
                <a:effectLst/>
                <a:sym typeface="+mn-ea"/>
              </a:rPr>
              <a:t>Оптимізувати роботу з розвитку зв’язного мовлення дітей дошкільного віку засобами ігрової діяльності</a:t>
            </a:r>
            <a:endParaRPr lang="uk-UA" altLang="en-US" sz="1600" kern="1200" dirty="0">
              <a:solidFill>
                <a:srgbClr val="FFFFFF"/>
              </a:solidFill>
              <a:effectLst/>
              <a:sym typeface="+mn-ea"/>
            </a:endParaRPr>
          </a:p>
        </p:txBody>
      </p:sp>
      <p:sp>
        <p:nvSpPr>
          <p:cNvPr id="28" name="矩形 2"/>
          <p:cNvSpPr/>
          <p:nvPr>
            <p:custDataLst>
              <p:tags r:id="rId8"/>
            </p:custDataLst>
          </p:nvPr>
        </p:nvSpPr>
        <p:spPr>
          <a:xfrm>
            <a:off x="128270" y="3813175"/>
            <a:ext cx="2752090" cy="2083435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122069" tIns="91552" rIns="122069" bIns="200486" rtlCol="0" anchor="ctr">
            <a:noAutofit/>
          </a:bodyPr>
          <a:p>
            <a:pPr marL="0" indent="0"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en-US" sz="1600" kern="1200" dirty="0">
                <a:solidFill>
                  <a:srgbClr val="FFFFFF"/>
                </a:solidFill>
                <a:effectLst/>
                <a:sym typeface="+mn-ea"/>
              </a:rPr>
              <a:t>Удосконалювати освітній процес та спільну роботу педагогів і батьків вихованців з патріотичного виховання</a:t>
            </a:r>
            <a:endParaRPr lang="uk-UA" altLang="en-US" sz="1600" kern="1200" dirty="0">
              <a:solidFill>
                <a:srgbClr val="FFFFFF"/>
              </a:solidFill>
              <a:effectLst/>
              <a:sym typeface="+mn-ea"/>
            </a:endParaRPr>
          </a:p>
        </p:txBody>
      </p:sp>
      <p:sp>
        <p:nvSpPr>
          <p:cNvPr id="29" name="矩形 9"/>
          <p:cNvSpPr/>
          <p:nvPr>
            <p:custDataLst>
              <p:tags r:id="rId9"/>
            </p:custDataLst>
          </p:nvPr>
        </p:nvSpPr>
        <p:spPr>
          <a:xfrm>
            <a:off x="6263640" y="3813175"/>
            <a:ext cx="2745105" cy="2083435"/>
          </a:xfrm>
          <a:prstGeom prst="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60000">
                <a:schemeClr val="accent1"/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122069" tIns="91552" rIns="122069" bIns="200486" rtlCol="0" anchor="ctr">
            <a:normAutofit/>
          </a:bodyPr>
          <a:p>
            <a:pPr marL="0" indent="0"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altLang="en-US" sz="1600" kern="1200" dirty="0">
                <a:solidFill>
                  <a:srgbClr val="FFFFFF"/>
                </a:solidFill>
                <a:effectLst/>
                <a:sym typeface="+mn-ea"/>
              </a:rPr>
              <a:t>Впровадження інновацій в освітній процес закладу</a:t>
            </a:r>
            <a:endParaRPr lang="uk-UA" altLang="en-US" sz="1600" kern="1200" dirty="0">
              <a:solidFill>
                <a:srgbClr val="FFFFFF"/>
              </a:solidFill>
              <a:effectLst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</p:nvPr>
        </p:nvGraphicFramePr>
        <p:xfrm>
          <a:off x="107504" y="548680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23528" y="1052736"/>
          <a:ext cx="8640958" cy="5688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574"/>
                <a:gridCol w="1011644"/>
                <a:gridCol w="700410"/>
                <a:gridCol w="777806"/>
                <a:gridCol w="625759"/>
                <a:gridCol w="778357"/>
                <a:gridCol w="777806"/>
                <a:gridCol w="778357"/>
                <a:gridCol w="467123"/>
                <a:gridCol w="467123"/>
                <a:gridCol w="467123"/>
                <a:gridCol w="467123"/>
                <a:gridCol w="466574"/>
                <a:gridCol w="389179"/>
              </a:tblGrid>
              <a:tr h="0">
                <a:tc rowSpan="2"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№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 rowSpan="2"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Прізвище 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Ім’</a:t>
                      </a:r>
                      <a:r>
                        <a:rPr lang="en-US" sz="600">
                          <a:effectLst/>
                        </a:rPr>
                        <a:t>я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По батькові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Посада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Фах  за освітою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Педагогіч</a:t>
                      </a:r>
                      <a:endParaRPr lang="ru-RU" sz="6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ний стаж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Поперед</a:t>
                      </a:r>
                      <a:endParaRPr lang="ru-RU" sz="600">
                        <a:effectLst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ня  атестація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Підвищення  кваліфікації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Наступне підвищення  кваліфікації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Дата чергової атестації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8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2023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2024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 vert="vert27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Курочка Т.М.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директор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Практ. псих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28р.7м.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06.04.2018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20.05.2022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20.05.2021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06.04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Коновалова О.П.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Вих-ль-методист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Вих.-ль, логопед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19р.5 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13.02.2020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13.02.2025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266344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Яновська Н.К.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Муз.кер.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Вчит. музики і співів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26р.5м.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07.04.2017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01.12.2020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01.12.2025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07.04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Закора К.Л.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Муз.кер.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Вчитмуз.мист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9р.7м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15.02.2019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15.02.2024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Бузнікова С.І.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31р.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25.04.2022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31.03.2027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Пугайкіна Т.М.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Вчит. поч.кл.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22р.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07.04.2017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04.03.2021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04.03.2026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07.04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Жмурко В.В.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29р.6м.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13.03.2020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13.03.2025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Кулик О.І.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30р.11м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27.02.2020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27.02.2025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Чиж Т.Ф.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30р.1м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18.03.2019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13.04.2018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13.04.2023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Кисла Т.В.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32р.1м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30.03.2020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01.11.2019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01.11.2024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Алексєєва О.В.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36р.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30.03.2020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06.12.2019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06.12.2024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30.03.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Остапенко М.А.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21р.9м.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15.10.2020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15.10.2025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Роздольська В.І.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33р.11м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08.04.2020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25.10.2019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25.10.2024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08.04.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266344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Соломко А.А.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Вчитель,</a:t>
                      </a:r>
                      <a:endParaRPr lang="ru-RU" sz="600">
                        <a:effectLst/>
                      </a:endParaRPr>
                    </a:p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27р.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22.02.2022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17.02.2027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Ващенко Т.А.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37р.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29.01.2021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29.01.2026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Пащенко Л.М.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36р.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02.06.2020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02.06.2025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331650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Волкова Н.О.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10 р.8м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19.01.2021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 19.01.2026   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ХНПУ,2016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Бондаренко Н.Ф.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24р.6м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18.03.2019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11.05.2018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11.05.2023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18.03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Дьякова С.Ю.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15 р.7м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20.03.2017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20.01.2021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29.01.2026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Шморгун Н.В.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34р.11м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19.03.2018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19.01.2022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10.11.2027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19.03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177562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Задорожна В.А.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Вих.-ль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 р11м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16.03.2021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16.09.2020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16.09.2025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16.03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331650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Рукас А.П.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Вих.-ль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3р.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2026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ХНПУ,2021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355126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Ковтун А.В.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Асистент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1р.11м.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2025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ХГПА, 2020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  <a:tr h="443906"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Шморгун К.В.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Інструктор з фізк.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Вихователь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0р. 10м. 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">
                          <a:effectLst/>
                        </a:rPr>
                        <a:t>2023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20.03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  <a:tc>
                  <a:txBody>
                    <a:bodyPr/>
                    <a:lstStyle/>
                    <a:p>
                      <a:r>
                        <a:rPr lang="uk-UA" sz="600" dirty="0">
                          <a:effectLst/>
                        </a:rPr>
                        <a:t>КЗ «ХГПА»</a:t>
                      </a:r>
                      <a:endParaRPr lang="ru-RU" sz="600" dirty="0">
                        <a:effectLst/>
                      </a:endParaRPr>
                    </a:p>
                    <a:p>
                      <a:r>
                        <a:rPr lang="uk-UA" sz="600" dirty="0">
                          <a:effectLst/>
                        </a:rPr>
                        <a:t>2018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23" marR="32023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692696"/>
            <a:ext cx="76546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9275" algn="l"/>
              </a:tabLst>
            </a:pPr>
            <a:r>
              <a:rPr kumimoji="0" lang="uk-UA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Перспективний план – графік атестації педагогічних працівників Андріївського ЗДО (ясла-садок)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835061" y="2708786"/>
            <a:ext cx="5616623" cy="1041987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50" b="1" kern="10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Дякую за увагу!</a:t>
            </a:r>
            <a:endParaRPr lang="uk-UA" sz="4050" b="1" kern="10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uk-UA" sz="4050" b="1" kern="10" dirty="0">
                <a:solidFill>
                  <a:srgbClr val="0033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Разом ми зможемо все !</a:t>
            </a:r>
            <a:endParaRPr lang="uk-UA" sz="4050" b="1" kern="10" dirty="0">
              <a:solidFill>
                <a:srgbClr val="0033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062" y="723976"/>
            <a:ext cx="6189001" cy="6146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uk-UA" sz="3200" b="1" dirty="0">
                <a:solidFill>
                  <a:srgbClr val="00259A"/>
                </a:solidFill>
              </a:rPr>
              <a:t>Порядок денний</a:t>
            </a:r>
            <a:endParaRPr lang="en-US" sz="3200" b="1" dirty="0">
              <a:solidFill>
                <a:srgbClr val="00259A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gray">
          <a:xfrm>
            <a:off x="1198923" y="5182920"/>
            <a:ext cx="7765565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 altLang="ru-RU" b="1" dirty="0" err="1">
                <a:solidFill>
                  <a:schemeClr val="accent6">
                    <a:lumMod val="50000"/>
                  </a:schemeClr>
                </a:solidFill>
              </a:rPr>
              <a:t>Про підсумки підготовки закладу до нового 2024/2025 н.р.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gray">
          <a:xfrm>
            <a:off x="1195070" y="3573145"/>
            <a:ext cx="7769225" cy="8229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Затвердження</a:t>
            </a:r>
            <a:r>
              <a:rPr lang="uk-UA" altLang="ru-RU" b="1" dirty="0" err="1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плану підвищення кваліфікації,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структури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/202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5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навчального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року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, платформ на яких 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будемо працювати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gray">
          <a:xfrm>
            <a:off x="1268620" y="2708936"/>
            <a:ext cx="7765565" cy="757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Обговорення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схвалення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річного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навчального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плану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освітньої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програми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закладу, 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вибору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освітніх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програм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та форм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планування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освітнь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01" name="AutoShape 41"/>
          <p:cNvSpPr>
            <a:spLocks noChangeArrowheads="1"/>
          </p:cNvSpPr>
          <p:nvPr/>
        </p:nvSpPr>
        <p:spPr bwMode="gray">
          <a:xfrm>
            <a:off x="1194788" y="1544270"/>
            <a:ext cx="7788750" cy="9809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освітнього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 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/202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н.р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Ознайомлення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з нормативно-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правовим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забезпеченням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освітнього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 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/202</a:t>
            </a:r>
            <a:r>
              <a:rPr lang="uk-UA" altLang="ru-RU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н.р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1003" name="Group 43"/>
          <p:cNvGrpSpPr/>
          <p:nvPr/>
        </p:nvGrpSpPr>
        <p:grpSpPr bwMode="auto">
          <a:xfrm>
            <a:off x="693084" y="1844830"/>
            <a:ext cx="381000" cy="381000"/>
            <a:chOff x="2078" y="1680"/>
            <a:chExt cx="1615" cy="1615"/>
          </a:xfrm>
        </p:grpSpPr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05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06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07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08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41010" name="Group 50"/>
          <p:cNvGrpSpPr/>
          <p:nvPr/>
        </p:nvGrpSpPr>
        <p:grpSpPr bwMode="auto">
          <a:xfrm>
            <a:off x="693084" y="2875890"/>
            <a:ext cx="381000" cy="3810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41017" name="Group 57"/>
          <p:cNvGrpSpPr/>
          <p:nvPr/>
        </p:nvGrpSpPr>
        <p:grpSpPr bwMode="auto">
          <a:xfrm>
            <a:off x="714670" y="3683713"/>
            <a:ext cx="381000" cy="381000"/>
            <a:chOff x="2078" y="1680"/>
            <a:chExt cx="1615" cy="1615"/>
          </a:xfrm>
        </p:grpSpPr>
        <p:sp>
          <p:nvSpPr>
            <p:cNvPr id="41018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41024" name="Group 64"/>
          <p:cNvGrpSpPr/>
          <p:nvPr/>
        </p:nvGrpSpPr>
        <p:grpSpPr bwMode="auto">
          <a:xfrm>
            <a:off x="714788" y="4497780"/>
            <a:ext cx="381000" cy="381000"/>
            <a:chOff x="2078" y="1680"/>
            <a:chExt cx="1615" cy="1615"/>
          </a:xfrm>
        </p:grpSpPr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grpSp>
        <p:nvGrpSpPr>
          <p:cNvPr id="41031" name="Group 71"/>
          <p:cNvGrpSpPr/>
          <p:nvPr/>
        </p:nvGrpSpPr>
        <p:grpSpPr bwMode="auto">
          <a:xfrm>
            <a:off x="746945" y="5246420"/>
            <a:ext cx="355600" cy="381000"/>
            <a:chOff x="2078" y="1680"/>
            <a:chExt cx="1615" cy="1615"/>
          </a:xfrm>
        </p:grpSpPr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33" name="Oval 7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1034" name="Oval 7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  <p:sp>
        <p:nvSpPr>
          <p:cNvPr id="44" name="AutoShape 38"/>
          <p:cNvSpPr>
            <a:spLocks noChangeArrowheads="1"/>
          </p:cNvSpPr>
          <p:nvPr/>
        </p:nvSpPr>
        <p:spPr bwMode="gray">
          <a:xfrm>
            <a:off x="1194961" y="4437643"/>
            <a:ext cx="7670214" cy="6480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uk-UA" altLang="ru-RU" b="1" dirty="0" err="1">
                <a:solidFill>
                  <a:schemeClr val="accent6">
                    <a:lumMod val="50000"/>
                  </a:schemeClr>
                </a:solidFill>
              </a:rPr>
              <a:t>Обговорення графіку роботи працівників</a:t>
            </a:r>
            <a:endParaRPr lang="uk-UA" alt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gray">
          <a:xfrm>
            <a:off x="1221033" y="5918200"/>
            <a:ext cx="7743456" cy="68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Правила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поведінки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разі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надзвичайних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ситуацій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0" hangingPunct="0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воєнного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характеру.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6" name="Group 43"/>
          <p:cNvGrpSpPr/>
          <p:nvPr/>
        </p:nvGrpSpPr>
        <p:grpSpPr bwMode="auto">
          <a:xfrm>
            <a:off x="749640" y="5981701"/>
            <a:ext cx="381000" cy="381000"/>
            <a:chOff x="2078" y="1680"/>
            <a:chExt cx="1615" cy="1615"/>
          </a:xfrm>
        </p:grpSpPr>
        <p:sp>
          <p:nvSpPr>
            <p:cNvPr id="47" name="Oval 4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79512" y="476672"/>
            <a:ext cx="82089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b="1" dirty="0" err="1">
                <a:solidFill>
                  <a:srgbClr val="00259A"/>
                </a:solidFill>
              </a:rPr>
              <a:t>Ознайомлення</a:t>
            </a:r>
            <a:r>
              <a:rPr lang="ru-RU" sz="2800" b="1" dirty="0">
                <a:solidFill>
                  <a:srgbClr val="00259A"/>
                </a:solidFill>
              </a:rPr>
              <a:t> з нормативно-</a:t>
            </a:r>
            <a:r>
              <a:rPr lang="ru-RU" sz="2800" b="1" dirty="0" err="1">
                <a:solidFill>
                  <a:srgbClr val="00259A"/>
                </a:solidFill>
              </a:rPr>
              <a:t>правовим</a:t>
            </a:r>
            <a:r>
              <a:rPr lang="ru-RU" sz="2800" b="1" dirty="0">
                <a:solidFill>
                  <a:srgbClr val="00259A"/>
                </a:solidFill>
              </a:rPr>
              <a:t> </a:t>
            </a:r>
            <a:r>
              <a:rPr lang="ru-RU" sz="2800" b="1" dirty="0" err="1">
                <a:solidFill>
                  <a:srgbClr val="00259A"/>
                </a:solidFill>
              </a:rPr>
              <a:t>забезпеченням</a:t>
            </a:r>
            <a:r>
              <a:rPr lang="ru-RU" sz="2800" b="1" dirty="0">
                <a:solidFill>
                  <a:srgbClr val="00259A"/>
                </a:solidFill>
              </a:rPr>
              <a:t> </a:t>
            </a:r>
            <a:r>
              <a:rPr lang="ru-RU" sz="2800" b="1" dirty="0" err="1">
                <a:solidFill>
                  <a:srgbClr val="00259A"/>
                </a:solidFill>
              </a:rPr>
              <a:t>освітнього</a:t>
            </a:r>
            <a:r>
              <a:rPr lang="ru-RU" sz="2800" b="1" dirty="0">
                <a:solidFill>
                  <a:srgbClr val="00259A"/>
                </a:solidFill>
              </a:rPr>
              <a:t> </a:t>
            </a:r>
            <a:r>
              <a:rPr lang="ru-RU" sz="2800" b="1" dirty="0" err="1">
                <a:solidFill>
                  <a:srgbClr val="00259A"/>
                </a:solidFill>
              </a:rPr>
              <a:t>процесу</a:t>
            </a:r>
            <a:r>
              <a:rPr lang="ru-RU" sz="2800" b="1" dirty="0">
                <a:solidFill>
                  <a:srgbClr val="00259A"/>
                </a:solidFill>
              </a:rPr>
              <a:t> в 202</a:t>
            </a:r>
            <a:r>
              <a:rPr lang="uk-UA" altLang="ru-RU" sz="2800" b="1" dirty="0">
                <a:solidFill>
                  <a:srgbClr val="00259A"/>
                </a:solidFill>
              </a:rPr>
              <a:t>4</a:t>
            </a:r>
            <a:r>
              <a:rPr lang="ru-RU" sz="2800" b="1" dirty="0">
                <a:solidFill>
                  <a:srgbClr val="00259A"/>
                </a:solidFill>
              </a:rPr>
              <a:t>/202</a:t>
            </a:r>
            <a:r>
              <a:rPr lang="uk-UA" altLang="ru-RU" sz="2800" b="1" dirty="0">
                <a:solidFill>
                  <a:srgbClr val="00259A"/>
                </a:solidFill>
              </a:rPr>
              <a:t>5</a:t>
            </a:r>
            <a:r>
              <a:rPr lang="ru-RU" sz="2800" b="1" dirty="0">
                <a:solidFill>
                  <a:srgbClr val="00259A"/>
                </a:solidFill>
              </a:rPr>
              <a:t> </a:t>
            </a:r>
            <a:r>
              <a:rPr lang="ru-RU" sz="2800" b="1" dirty="0" err="1">
                <a:solidFill>
                  <a:srgbClr val="00259A"/>
                </a:solidFill>
              </a:rPr>
              <a:t>н.р</a:t>
            </a:r>
            <a:endParaRPr lang="ru-RU" sz="2800" b="1" dirty="0">
              <a:solidFill>
                <a:srgbClr val="00259A"/>
              </a:solidFill>
            </a:endParaRPr>
          </a:p>
        </p:txBody>
      </p:sp>
      <p:sp>
        <p:nvSpPr>
          <p:cNvPr id="12" name="圆角矩形 7"/>
          <p:cNvSpPr/>
          <p:nvPr>
            <p:custDataLst>
              <p:tags r:id="rId1"/>
            </p:custDataLst>
          </p:nvPr>
        </p:nvSpPr>
        <p:spPr>
          <a:xfrm>
            <a:off x="5016546" y="2530820"/>
            <a:ext cx="3917248" cy="998647"/>
          </a:xfrm>
          <a:prstGeom prst="roundRect">
            <a:avLst>
              <a:gd name="adj" fmla="val 7587"/>
            </a:avLst>
          </a:prstGeom>
          <a:solidFill>
            <a:schemeClr val="bg2"/>
          </a:solidFill>
          <a:ln w="31750"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12095" tIns="337126" rIns="337126" bIns="202276" rtlCol="0" anchor="ctr">
            <a:normAutofit lnSpcReduction="20000"/>
          </a:bodyPr>
          <a:p>
            <a:pPr>
              <a:lnSpc>
                <a:spcPct val="130000"/>
              </a:lnSpc>
            </a:pPr>
            <a:r>
              <a:rPr lang="uk-UA" altLang="en-US" sz="13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 23 липня 2024 року №841</a:t>
            </a:r>
            <a:endParaRPr lang="uk-UA" altLang="en-US" sz="131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圆角矩形 4"/>
          <p:cNvSpPr/>
          <p:nvPr>
            <p:custDataLst>
              <p:tags r:id="rId2"/>
            </p:custDataLst>
          </p:nvPr>
        </p:nvSpPr>
        <p:spPr>
          <a:xfrm>
            <a:off x="245725" y="2458562"/>
            <a:ext cx="4412097" cy="1071225"/>
          </a:xfrm>
          <a:prstGeom prst="roundRect">
            <a:avLst>
              <a:gd name="adj" fmla="val 7587"/>
            </a:avLst>
          </a:prstGeom>
          <a:solidFill>
            <a:schemeClr val="bg2"/>
          </a:solidFill>
          <a:ln w="31750"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12095" tIns="337126" rIns="337126" bIns="202276" rtlCol="0" anchor="ctr">
            <a:noAutofit/>
          </a:bodyPr>
          <a:p>
            <a:pPr>
              <a:lnSpc>
                <a:spcPct val="130000"/>
              </a:lnSpc>
            </a:pPr>
            <a:r>
              <a:rPr lang="uk-UA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ухвалений Верховною радою України 6 червня 2024р. підписаний Президентом України 5 липня 2024 року. Буде введено в дію 7 липня 2025 року.</a:t>
            </a: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7" name="任意多边形 5"/>
          <p:cNvSpPr/>
          <p:nvPr>
            <p:custDataLst>
              <p:tags r:id="rId3"/>
            </p:custDataLst>
          </p:nvPr>
        </p:nvSpPr>
        <p:spPr>
          <a:xfrm>
            <a:off x="443453" y="2000413"/>
            <a:ext cx="3805652" cy="603431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18" name="任意多边形 6"/>
          <p:cNvSpPr/>
          <p:nvPr>
            <p:custDataLst>
              <p:tags r:id="rId4"/>
            </p:custDataLst>
          </p:nvPr>
        </p:nvSpPr>
        <p:spPr>
          <a:xfrm>
            <a:off x="245725" y="2048036"/>
            <a:ext cx="3195590" cy="555807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uk-UA" altLang="en-US" sz="1685"/>
          </a:p>
        </p:txBody>
      </p:sp>
      <p:sp>
        <p:nvSpPr>
          <p:cNvPr id="19" name="矩形 12"/>
          <p:cNvSpPr/>
          <p:nvPr>
            <p:custDataLst>
              <p:tags r:id="rId5"/>
            </p:custDataLst>
          </p:nvPr>
        </p:nvSpPr>
        <p:spPr>
          <a:xfrm>
            <a:off x="888942" y="2198743"/>
            <a:ext cx="2211775" cy="322513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en-US" sz="1700" b="1" dirty="0">
                <a:solidFill>
                  <a:schemeClr val="lt1">
                    <a:lumMod val="100000"/>
                  </a:schemeClr>
                </a:solidFill>
                <a:latin typeface="+mj-lt"/>
                <a:sym typeface="+mn-ea"/>
              </a:rPr>
              <a:t>Закон України “Про дошкільну освіту”</a:t>
            </a:r>
            <a:endParaRPr lang="uk-UA" altLang="en-US" sz="1700" b="1" dirty="0">
              <a:solidFill>
                <a:schemeClr val="lt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20" name="矩形 13"/>
          <p:cNvSpPr/>
          <p:nvPr>
            <p:custDataLst>
              <p:tags r:id="rId6"/>
            </p:custDataLst>
          </p:nvPr>
        </p:nvSpPr>
        <p:spPr>
          <a:xfrm>
            <a:off x="465737" y="2199055"/>
            <a:ext cx="402508" cy="3133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85" b="1" dirty="0">
                <a:solidFill>
                  <a:schemeClr val="lt1">
                    <a:lumMod val="100000"/>
                  </a:schemeClr>
                </a:solidFill>
                <a:sym typeface="+mn-lt"/>
              </a:rPr>
              <a:t>01</a:t>
            </a:r>
            <a:endParaRPr lang="en-US" sz="1685" b="1" dirty="0">
              <a:solidFill>
                <a:schemeClr val="lt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21" name="任意多边形 8"/>
          <p:cNvSpPr/>
          <p:nvPr>
            <p:custDataLst>
              <p:tags r:id="rId7"/>
            </p:custDataLst>
          </p:nvPr>
        </p:nvSpPr>
        <p:spPr>
          <a:xfrm>
            <a:off x="5161786" y="2037185"/>
            <a:ext cx="3771894" cy="566658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22" name="任意多边形 9"/>
          <p:cNvSpPr/>
          <p:nvPr>
            <p:custDataLst>
              <p:tags r:id="rId8"/>
            </p:custDataLst>
          </p:nvPr>
        </p:nvSpPr>
        <p:spPr>
          <a:xfrm>
            <a:off x="4964059" y="2091440"/>
            <a:ext cx="3502430" cy="523857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23" name="圆角矩形 10"/>
          <p:cNvSpPr/>
          <p:nvPr>
            <p:custDataLst>
              <p:tags r:id="rId9"/>
            </p:custDataLst>
          </p:nvPr>
        </p:nvSpPr>
        <p:spPr>
          <a:xfrm>
            <a:off x="2161668" y="4152384"/>
            <a:ext cx="5443287" cy="2392399"/>
          </a:xfrm>
          <a:prstGeom prst="roundRect">
            <a:avLst>
              <a:gd name="adj" fmla="val 7587"/>
            </a:avLst>
          </a:prstGeom>
          <a:solidFill>
            <a:schemeClr val="bg2"/>
          </a:solidFill>
          <a:ln w="31750"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3">
                    <a:alpha val="2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12095" tIns="337126" rIns="337126" bIns="202276" rtlCol="0" anchor="ctr">
            <a:noAutofit/>
          </a:bodyPr>
          <a:p>
            <a:pPr>
              <a:lnSpc>
                <a:spcPct val="130000"/>
              </a:lnSpc>
            </a:pPr>
            <a:r>
              <a:rPr lang="uk-UA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“Щодо організації освітнього процесу в 2024/2025 навчальному році у закладах дошкільної освіти” від 27.08.2024 №1/15368-24</a:t>
            </a: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uk-UA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“Про підготовку закладів освіти до нового навчального року та проходження осінньо-зимового періоду2024/2025 року” від 05.06.2024 №1/9979-24</a:t>
            </a: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uk-UA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“Про підготовку до початку та особливості організації освітнього процесу в 2024/2025 н.р.” від 17.05.2024 №1/8722-24</a:t>
            </a: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pPr>
              <a:lnSpc>
                <a:spcPct val="130000"/>
              </a:lnSpc>
            </a:pPr>
            <a:endParaRPr lang="uk-UA" altLang="en-US" sz="13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5" name="矩形 15"/>
          <p:cNvSpPr/>
          <p:nvPr>
            <p:custDataLst>
              <p:tags r:id="rId10"/>
            </p:custDataLst>
          </p:nvPr>
        </p:nvSpPr>
        <p:spPr>
          <a:xfrm>
            <a:off x="5472243" y="2048639"/>
            <a:ext cx="3324596" cy="673359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en-US" sz="1400" b="1" dirty="0">
                <a:solidFill>
                  <a:schemeClr val="lt1">
                    <a:lumMod val="100000"/>
                  </a:schemeClr>
                </a:solidFill>
                <a:latin typeface="+mj-lt"/>
                <a:sym typeface="+mn-ea"/>
              </a:rPr>
              <a:t>Постанова “Про початок навчального року під час воєнного стану в Україні</a:t>
            </a:r>
            <a:endParaRPr lang="uk-UA" altLang="en-US" sz="1400" b="1" dirty="0">
              <a:solidFill>
                <a:schemeClr val="lt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26" name="矩形 16"/>
          <p:cNvSpPr/>
          <p:nvPr>
            <p:custDataLst>
              <p:tags r:id="rId11"/>
            </p:custDataLst>
          </p:nvPr>
        </p:nvSpPr>
        <p:spPr>
          <a:xfrm>
            <a:off x="5184048" y="2183248"/>
            <a:ext cx="402508" cy="3133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85" b="1" dirty="0">
                <a:solidFill>
                  <a:schemeClr val="lt1">
                    <a:lumMod val="100000"/>
                  </a:schemeClr>
                </a:solidFill>
                <a:sym typeface="+mn-lt"/>
              </a:rPr>
              <a:t>02</a:t>
            </a:r>
            <a:endParaRPr lang="en-US" sz="1685" b="1" dirty="0">
              <a:solidFill>
                <a:schemeClr val="lt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27" name="任意多边形 11"/>
          <p:cNvSpPr/>
          <p:nvPr>
            <p:custDataLst>
              <p:tags r:id="rId12"/>
            </p:custDataLst>
          </p:nvPr>
        </p:nvSpPr>
        <p:spPr>
          <a:xfrm>
            <a:off x="2793843" y="3826020"/>
            <a:ext cx="2971102" cy="512590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28" name="任意多边形 19"/>
          <p:cNvSpPr/>
          <p:nvPr>
            <p:custDataLst>
              <p:tags r:id="rId13"/>
            </p:custDataLst>
          </p:nvPr>
        </p:nvSpPr>
        <p:spPr>
          <a:xfrm>
            <a:off x="2595695" y="3826020"/>
            <a:ext cx="2971102" cy="512590"/>
          </a:xfrm>
          <a:custGeom>
            <a:avLst/>
            <a:gdLst>
              <a:gd name="adj" fmla="val 47773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5727" h="988">
                <a:moveTo>
                  <a:pt x="0" y="25"/>
                </a:moveTo>
                <a:lnTo>
                  <a:pt x="12" y="0"/>
                </a:lnTo>
                <a:lnTo>
                  <a:pt x="5727" y="0"/>
                </a:lnTo>
                <a:lnTo>
                  <a:pt x="5255" y="988"/>
                </a:lnTo>
                <a:lnTo>
                  <a:pt x="0" y="988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 sz="1685"/>
          </a:p>
        </p:txBody>
      </p:sp>
      <p:sp>
        <p:nvSpPr>
          <p:cNvPr id="29" name="矩形 18"/>
          <p:cNvSpPr/>
          <p:nvPr>
            <p:custDataLst>
              <p:tags r:id="rId14"/>
            </p:custDataLst>
          </p:nvPr>
        </p:nvSpPr>
        <p:spPr>
          <a:xfrm>
            <a:off x="3238126" y="3933844"/>
            <a:ext cx="2077457" cy="313877"/>
          </a:xfrm>
          <a:prstGeom prst="rect">
            <a:avLst/>
          </a:prstGeom>
          <a:noFill/>
        </p:spPr>
        <p:txBody>
          <a:bodyPr wrap="square" t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en-US" sz="1685" b="1" dirty="0">
                <a:solidFill>
                  <a:schemeClr val="lt1">
                    <a:lumMod val="100000"/>
                  </a:schemeClr>
                </a:solidFill>
                <a:latin typeface="+mj-lt"/>
                <a:sym typeface="+mn-ea"/>
              </a:rPr>
              <a:t>Листи МОН України</a:t>
            </a:r>
            <a:endParaRPr lang="uk-UA" altLang="en-US" sz="1685" b="1" dirty="0">
              <a:solidFill>
                <a:schemeClr val="lt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32" name="矩形 28"/>
          <p:cNvSpPr/>
          <p:nvPr>
            <p:custDataLst>
              <p:tags r:id="rId15"/>
            </p:custDataLst>
          </p:nvPr>
        </p:nvSpPr>
        <p:spPr>
          <a:xfrm>
            <a:off x="2815860" y="3933844"/>
            <a:ext cx="402508" cy="3133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685" b="1" dirty="0">
                <a:solidFill>
                  <a:schemeClr val="lt1">
                    <a:lumMod val="100000"/>
                  </a:schemeClr>
                </a:solidFill>
                <a:sym typeface="+mn-lt"/>
              </a:rPr>
              <a:t>03</a:t>
            </a:r>
            <a:endParaRPr lang="en-US" sz="1685" b="1" dirty="0">
              <a:solidFill>
                <a:schemeClr val="lt1">
                  <a:lumMod val="100000"/>
                </a:schemeClr>
              </a:solidFill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" y="404495"/>
            <a:ext cx="5857240" cy="1143000"/>
          </a:xfrm>
        </p:spPr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alt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Пріоритетні напрямки роботи в</a:t>
            </a:r>
            <a:br>
              <a:rPr lang="uk-UA" alt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uk-UA" alt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/202</a:t>
            </a:r>
            <a:r>
              <a:rPr lang="uk-UA" alt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навчальному</a:t>
            </a: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>
                <a:solidFill>
                  <a:srgbClr val="0033CC"/>
                </a:solidFill>
              </a:rPr>
              <a:t>Пріоритетні напрямки роботи</a:t>
            </a:r>
            <a:endParaRPr lang="uk-UA" altLang="ru-RU">
              <a:solidFill>
                <a:srgbClr val="0033CC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67360" y="1340485"/>
            <a:ext cx="8229600" cy="4525963"/>
          </a:xfrm>
        </p:spPr>
        <p:txBody>
          <a:bodyPr/>
          <a:p>
            <a:r>
              <a:rPr lang="ru-RU" altLang="en-US"/>
              <a:t>Особливу увагу радимо звернути на новий Закон України «Про дошкільну освіту»,</a:t>
            </a:r>
            <a:r>
              <a:rPr lang="uk-UA" altLang="ru-RU"/>
              <a:t> </a:t>
            </a:r>
            <a:r>
              <a:rPr lang="ru-RU" altLang="en-US"/>
              <a:t>ухвалений Верховною Радою України 6 червня 2024 року і підписаний</a:t>
            </a:r>
            <a:r>
              <a:rPr lang="uk-UA" altLang="ru-RU"/>
              <a:t> </a:t>
            </a:r>
            <a:r>
              <a:rPr lang="ru-RU" altLang="en-US"/>
              <a:t>Президентом</a:t>
            </a:r>
            <a:r>
              <a:rPr lang="uk-UA" altLang="ru-RU"/>
              <a:t> </a:t>
            </a:r>
            <a:r>
              <a:rPr lang="ru-RU" altLang="en-US"/>
              <a:t>України 5 липня 2024 року</a:t>
            </a:r>
            <a:endParaRPr lang="ru-RU" altLang="en-US"/>
          </a:p>
          <a:p>
            <a:r>
              <a:rPr lang="ru-RU" altLang="en-US"/>
              <a:t>Закон буде введено в дію 7 липня 2025 року, а до того часу</a:t>
            </a:r>
            <a:r>
              <a:rPr lang="uk-UA" altLang="ru-RU"/>
              <a:t> </a:t>
            </a:r>
            <a:r>
              <a:rPr lang="ru-RU" altLang="en-US"/>
              <a:t>діяльність ЗДО регламентуватиметься Законом України «Про дошкільну освіту» в редакції</a:t>
            </a:r>
            <a:r>
              <a:rPr lang="uk-UA" altLang="ru-RU"/>
              <a:t> </a:t>
            </a:r>
            <a:r>
              <a:rPr lang="ru-RU" altLang="en-US"/>
              <a:t>2001 року (№ 49, зі змінами).</a:t>
            </a:r>
            <a:endParaRPr lang="ru-RU" alt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>
                <a:solidFill>
                  <a:srgbClr val="0033CC"/>
                </a:solidFill>
              </a:rPr>
              <a:t>Пріоритетні напрямки роботи</a:t>
            </a:r>
            <a:endParaRPr lang="uk-UA" altLang="ru-RU">
              <a:solidFill>
                <a:srgbClr val="0033CC"/>
              </a:solidFill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6527800" y="4203700"/>
            <a:ext cx="1945640" cy="21164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Забезпечення кожної дитини якісними освітніми послугами, що відповідають її індивідуальним потребам і особливостям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Створення комфортного, безпечного, безбар’єрного та інклюзивного середовища, яке є дружнім до всіх учасників освітнього процесу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060892" y="4314441"/>
            <a:ext cx="1945561" cy="11692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Завдання закладів дошкільної освіти полягає в створенні умов, які гарантуватимуть доступність освіти без будь-якої дискримінації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3524989" y="4248417"/>
            <a:ext cx="2089615" cy="1875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Важливо залучати родини ВПО до заходів, які проводяться в закладі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надавати консультативну підтримку,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підтримку в адаптації до нового місця проживання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uk-UA" altLang="en-US" sz="1105">
                <a:solidFill>
                  <a:schemeClr val="tx1">
                    <a:lumMod val="65000"/>
                    <a:lumOff val="35000"/>
                  </a:schemeClr>
                </a:solidFill>
              </a:rPr>
              <a:t>інформувати про доступні соціальні, освітні та культурні послуги</a:t>
            </a: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endParaRPr lang="uk-UA" altLang="en-US" sz="110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5806588" y="2119967"/>
            <a:ext cx="1638037" cy="1638037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6" name="椭圆 1"/>
          <p:cNvSpPr/>
          <p:nvPr>
            <p:custDataLst>
              <p:tags r:id="rId5"/>
            </p:custDataLst>
          </p:nvPr>
        </p:nvSpPr>
        <p:spPr>
          <a:xfrm>
            <a:off x="5991628" y="1875035"/>
            <a:ext cx="2190866" cy="188311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52400">
              <a:schemeClr val="accent3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4" tIns="227959" rIns="107954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7" name="椭圆 2"/>
          <p:cNvSpPr/>
          <p:nvPr>
            <p:custDataLst>
              <p:tags r:id="rId6"/>
            </p:custDataLst>
          </p:nvPr>
        </p:nvSpPr>
        <p:spPr>
          <a:xfrm>
            <a:off x="5967289" y="2831536"/>
            <a:ext cx="1481628" cy="765244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3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3" name="弧形 12"/>
          <p:cNvSpPr/>
          <p:nvPr>
            <p:custDataLst>
              <p:tags r:id="rId7"/>
            </p:custDataLst>
          </p:nvPr>
        </p:nvSpPr>
        <p:spPr>
          <a:xfrm flipV="1">
            <a:off x="5999150" y="1397886"/>
            <a:ext cx="2082915" cy="2082915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3"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8" name="椭圆 6"/>
          <p:cNvSpPr/>
          <p:nvPr>
            <p:custDataLst>
              <p:tags r:id="rId8"/>
            </p:custDataLst>
          </p:nvPr>
        </p:nvSpPr>
        <p:spPr>
          <a:xfrm>
            <a:off x="1687348" y="2119967"/>
            <a:ext cx="1638037" cy="1638037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991405" y="2204969"/>
            <a:ext cx="2249746" cy="20363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52400">
              <a:schemeClr val="accent1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4" tIns="227959" rIns="107954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9" name="椭圆 7"/>
          <p:cNvSpPr/>
          <p:nvPr>
            <p:custDataLst>
              <p:tags r:id="rId10"/>
            </p:custDataLst>
          </p:nvPr>
        </p:nvSpPr>
        <p:spPr>
          <a:xfrm>
            <a:off x="1848140" y="2280759"/>
            <a:ext cx="1316452" cy="1316452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5" name="弧形 14"/>
          <p:cNvSpPr/>
          <p:nvPr>
            <p:custDataLst>
              <p:tags r:id="rId11"/>
            </p:custDataLst>
          </p:nvPr>
        </p:nvSpPr>
        <p:spPr>
          <a:xfrm flipV="1">
            <a:off x="1464625" y="1900085"/>
            <a:ext cx="2082915" cy="2082915"/>
          </a:xfrm>
          <a:prstGeom prst="arc">
            <a:avLst>
              <a:gd name="adj1" fmla="val 1352946"/>
              <a:gd name="adj2" fmla="val 10848491"/>
            </a:avLst>
          </a:prstGeom>
          <a:ln w="44450" cap="rnd">
            <a:solidFill>
              <a:schemeClr val="accent1">
                <a:alpha val="50000"/>
              </a:schemeClr>
            </a:solidFill>
            <a:head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3746969" y="2119967"/>
            <a:ext cx="1638037" cy="1638037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25" name="椭圆 24"/>
          <p:cNvSpPr/>
          <p:nvPr>
            <p:custDataLst>
              <p:tags r:id="rId13"/>
            </p:custDataLst>
          </p:nvPr>
        </p:nvSpPr>
        <p:spPr>
          <a:xfrm>
            <a:off x="3831058" y="2204624"/>
            <a:ext cx="1469290" cy="14692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52400">
              <a:schemeClr val="accent2">
                <a:lumMod val="20000"/>
                <a:lumOff val="80000"/>
                <a:alpha val="6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07954" tIns="227959" rIns="107954" bIns="0" numCol="1" spcCol="0" rtlCol="0" fromWordArt="0" anchor="t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26" name="椭圆 25"/>
          <p:cNvSpPr/>
          <p:nvPr>
            <p:custDataLst>
              <p:tags r:id="rId14"/>
            </p:custDataLst>
          </p:nvPr>
        </p:nvSpPr>
        <p:spPr>
          <a:xfrm>
            <a:off x="3907761" y="2280759"/>
            <a:ext cx="1316452" cy="1316452"/>
          </a:xfrm>
          <a:prstGeom prst="ellipse">
            <a:avLst/>
          </a:prstGeom>
          <a:noFill/>
          <a:ln w="12700">
            <a:gradFill>
              <a:gsLst>
                <a:gs pos="0">
                  <a:srgbClr val="FFFFFF">
                    <a:alpha val="45000"/>
                  </a:srgbClr>
                </a:gs>
                <a:gs pos="100000">
                  <a:srgbClr val="FFFFFF">
                    <a:alpha val="45000"/>
                  </a:srgbClr>
                </a:gs>
                <a:gs pos="75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</a:gsLst>
              <a:lin ang="5400000" scaled="1"/>
            </a:gradFill>
          </a:ln>
          <a:effectLst>
            <a:outerShdw dist="12700" dir="5400000" algn="t" rotWithShape="0">
              <a:schemeClr val="accent2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en-US" sz="1265" b="1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9" name="弧形 28"/>
          <p:cNvSpPr/>
          <p:nvPr>
            <p:custDataLst>
              <p:tags r:id="rId15"/>
            </p:custDataLst>
          </p:nvPr>
        </p:nvSpPr>
        <p:spPr>
          <a:xfrm flipV="1">
            <a:off x="3524246" y="1900085"/>
            <a:ext cx="2082915" cy="2082915"/>
          </a:xfrm>
          <a:prstGeom prst="arc">
            <a:avLst>
              <a:gd name="adj1" fmla="val 10822527"/>
              <a:gd name="adj2" fmla="val 20157622"/>
            </a:avLst>
          </a:prstGeom>
          <a:ln w="44450" cap="rnd">
            <a:solidFill>
              <a:schemeClr val="accent2">
                <a:alpha val="50000"/>
              </a:schemeClr>
            </a:solidFill>
            <a:headEnd type="non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en-US" sz="1425"/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1306125" y="2680642"/>
            <a:ext cx="1788444" cy="916856"/>
          </a:xfrm>
          <a:prstGeom prst="rect">
            <a:avLst/>
          </a:prstGeom>
          <a:noFill/>
        </p:spPr>
        <p:txBody>
          <a:bodyPr wrap="square" lIns="28620" tIns="28620" rIns="28620" bIns="28620" rtlCol="0" anchor="t" anchorCtr="0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>
                <a:solidFill>
                  <a:srgbClr val="FFFFFF"/>
                </a:solidFill>
                <a:latin typeface="+mj-lt"/>
              </a:rPr>
              <a:t>Доступність дошкільної освіти</a:t>
            </a:r>
            <a:endParaRPr lang="uk-UA" altLang="en-US" sz="1600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3777900" y="2599447"/>
            <a:ext cx="1530488" cy="668960"/>
          </a:xfrm>
          <a:prstGeom prst="rect">
            <a:avLst/>
          </a:prstGeom>
          <a:noFill/>
        </p:spPr>
        <p:txBody>
          <a:bodyPr wrap="square" lIns="28620" tIns="28620" rIns="28620" bIns="28620" rtlCol="0" anchor="t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600" b="1">
                <a:solidFill>
                  <a:srgbClr val="FFFFFF"/>
                </a:solidFill>
                <a:latin typeface="+mj-lt"/>
              </a:rPr>
              <a:t>Зарахування дітей ВПО</a:t>
            </a:r>
            <a:endParaRPr lang="uk-UA" altLang="en-US" sz="1600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矩形 21"/>
          <p:cNvSpPr/>
          <p:nvPr>
            <p:custDataLst>
              <p:tags r:id="rId18"/>
            </p:custDataLst>
          </p:nvPr>
        </p:nvSpPr>
        <p:spPr>
          <a:xfrm>
            <a:off x="6031957" y="2355144"/>
            <a:ext cx="2072267" cy="717102"/>
          </a:xfrm>
          <a:prstGeom prst="rect">
            <a:avLst/>
          </a:prstGeom>
          <a:noFill/>
        </p:spPr>
        <p:txBody>
          <a:bodyPr wrap="square" lIns="28620" tIns="28620" rIns="28620" bIns="28620" rtlCol="0" anchor="t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en-US" sz="1500" b="1">
                <a:solidFill>
                  <a:srgbClr val="FFFFFF"/>
                </a:solidFill>
                <a:latin typeface="+mj-lt"/>
              </a:rPr>
              <a:t>Доступність дошкільної освіти для дітей з особливими освітніми потребами</a:t>
            </a:r>
            <a:endParaRPr lang="uk-UA" altLang="en-US" sz="1500" b="1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>
                <a:solidFill>
                  <a:srgbClr val="0033CC"/>
                </a:solidFill>
                <a:sym typeface="+mn-ea"/>
              </a:rPr>
              <a:t>Організація освітнього процесу</a:t>
            </a:r>
            <a:endParaRPr lang="uk-UA" altLang="ru-RU">
              <a:solidFill>
                <a:srgbClr val="0033CC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Ø"/>
            </a:pPr>
            <a:r>
              <a:rPr lang="ru-RU" altLang="en-US" sz="2000"/>
              <a:t>Організація освітнього процесу в ЗДО базується на принципах сучасного підходу до</a:t>
            </a:r>
            <a:r>
              <a:rPr lang="uk-UA" altLang="ru-RU" sz="2000"/>
              <a:t> </a:t>
            </a:r>
            <a:r>
              <a:rPr lang="ru-RU" altLang="en-US" sz="2000"/>
              <a:t>виховання та навчання дітей. </a:t>
            </a:r>
            <a:endParaRPr lang="ru-RU" altLang="en-US" sz="2000"/>
          </a:p>
          <a:p>
            <a:pPr>
              <a:buFont typeface="Wingdings" panose="05000000000000000000" charset="0"/>
              <a:buChar char="Ø"/>
            </a:pPr>
            <a:r>
              <a:rPr lang="ru-RU" altLang="en-US" sz="2000"/>
              <a:t>Діяльність здійснюється відповідно до:</a:t>
            </a:r>
            <a:endParaRPr lang="ru-RU" altLang="en-US" sz="2000"/>
          </a:p>
          <a:p>
            <a:pPr marL="0" indent="0">
              <a:buFont typeface="Wingdings" panose="05000000000000000000" charset="0"/>
              <a:buNone/>
            </a:pPr>
            <a:r>
              <a:rPr lang="ru-RU" altLang="en-US" sz="2000"/>
              <a:t>Базового компонента дошкільної освіти (Державного стандарту дошкільної освіти)</a:t>
            </a:r>
            <a:endParaRPr lang="ru-RU" altLang="en-US" sz="2000"/>
          </a:p>
          <a:p>
            <a:pPr marL="0" indent="0">
              <a:buFont typeface="Wingdings" panose="05000000000000000000" charset="0"/>
              <a:buNone/>
            </a:pPr>
            <a:r>
              <a:rPr lang="ru-RU" altLang="en-US" sz="2000"/>
              <a:t>а також оновлених «Методичних рекомендацій до Базового компонента»</a:t>
            </a:r>
            <a:endParaRPr lang="ru-RU" altLang="en-US" sz="2000"/>
          </a:p>
          <a:p>
            <a:pPr>
              <a:buFont typeface="Wingdings" panose="05000000000000000000" charset="0"/>
              <a:buChar char="Ø"/>
            </a:pPr>
            <a:r>
              <a:rPr lang="ru-RU" altLang="en-US" sz="2000">
                <a:sym typeface="+mn-ea"/>
              </a:rPr>
              <a:t>Педагогічні колективи мають право обирати одну або кілька освітніх програм із переліку,</a:t>
            </a:r>
            <a:r>
              <a:rPr lang="uk-UA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рекомендованого Міністерством освіти і науки України, що дозволяє їм адаптувати освітній</a:t>
            </a:r>
            <a:r>
              <a:rPr lang="uk-UA" altLang="ru-RU" sz="2000">
                <a:sym typeface="+mn-ea"/>
              </a:rPr>
              <a:t> </a:t>
            </a:r>
            <a:r>
              <a:rPr lang="ru-RU" altLang="en-US" sz="2000">
                <a:sym typeface="+mn-ea"/>
              </a:rPr>
              <a:t>процес до потреб маленьких дітей.</a:t>
            </a:r>
            <a:endParaRPr lang="ru-RU" altLang="en-US" sz="2000">
              <a:sym typeface="+mn-ea"/>
            </a:endParaRPr>
          </a:p>
          <a:p>
            <a:pPr>
              <a:buFont typeface="Wingdings" panose="05000000000000000000" charset="0"/>
              <a:buChar char="Ø"/>
            </a:pPr>
            <a:r>
              <a:rPr lang="ru-RU" altLang="en-US" sz="2000">
                <a:sym typeface="+mn-ea"/>
              </a:rPr>
              <a:t>https://imzo.gov.ua/pidruchniki/pereliki</a:t>
            </a:r>
            <a:r>
              <a:rPr lang="uk-UA" altLang="ru-RU" sz="2000">
                <a:sym typeface="+mn-ea"/>
              </a:rPr>
              <a:t>/</a:t>
            </a:r>
            <a:endParaRPr lang="ru-RU" altLang="en-US" sz="2000">
              <a:sym typeface="+mn-ea"/>
            </a:endParaRPr>
          </a:p>
          <a:p>
            <a:endParaRPr lang="ru-RU" altLang="en-US" sz="2000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" y="274638"/>
            <a:ext cx="8229600" cy="1143000"/>
          </a:xfrm>
        </p:spPr>
        <p:txBody>
          <a:bodyPr/>
          <a:p>
            <a:r>
              <a:rPr lang="uk-UA" altLang="ru-RU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освітнього процесу</a:t>
            </a:r>
            <a:endParaRPr lang="uk-UA" altLang="ru-RU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вимог Законів України «Про забезпечення функціонування української мови як державної», «Про освіту», «Про дошкільну освіту», у закладах дошкільної освіти обовʼязково забезпечується вивчення та використання державної мови. Неприпустимо використання мови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держави-агресора або держави-окупанта.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Водночас, відповідно до Закону про застосування англійської мови в Україні,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 1 вересня 2026 року вивчення англійської мови дітьми старшого дошкільного віку стане обовʼязковим. Відповідні зміни буде враховано в освітньому процесі. Вивчення англійської мови передбачено освітнім напрямом «Мовлення дитини. Іноземна мова»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варіативної складової Базового компонента дошкільної освіти.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Чинною парціальною програмою за даним напрямом є «Англійська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мова за методикою асоціативних символів».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215_3*l_h_f*1_2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40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gradient&quot;:[{&quot;brightness&quot;:0,&quot;colorType&quot;:1,&quot;foreColorIndex&quot;:5,&quot;pos&quot;:0,&quot;transparency&quot;:0.949999988079071},{&quot;brightness&quot;:0,&quot;colorType&quot;:1,&quot;foreColorIndex&quot;:6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FILL_TYPE" val="1"/>
  <p:tag name="KSO_WM_UNIT_FILL_FORE_SCHEMECOLOR_INDEX" val="16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215_3*l_h_a*1_2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9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215_3*l_h_i*1_2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8215_3*l_h_i*1_3_2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7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8215_3*l_h_i*1_3_3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215_3*l_h_a*1_3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9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215_3*l_h_i*1_3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8170_2*m_h_f*1_3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8170_2*m_h_f*1_1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8170_2*m_h_f*1_2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VALUE" val="65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3_2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215_3*l_h_f*1_1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40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gradient&quot;:[{&quot;brightness&quot;:0,&quot;colorType&quot;:1,&quot;foreColorIndex&quot;:5,&quot;pos&quot;:0,&quot;transparency&quot;:0.949999988079071},{&quot;brightness&quot;:0,&quot;colorType&quot;:1,&quot;foreColorIndex&quot;:5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FILL_TYPE" val="1"/>
  <p:tag name="KSO_WM_UNIT_FILL_FORE_SCHEMECOLOR_INDEX" val="16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3_4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3_4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type&quot;:0},&quot;shadow&quot;:{&quot;brightness&quot;:0.800000011920929,&quot;colorType&quot;:1,&quot;foreColorIndex&quot;:7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3_3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7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3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3_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7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1_2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1_4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1_4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.800000011920929,&quot;colorType&quot;:1,&quot;foreColorIndex&quot;:5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1_3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3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1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2_2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2_4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ISCONTENTSTITLE" val="0"/>
  <p:tag name="KSO_WM_UNIT_ISNUMDGMTITLE" val="0"/>
  <p:tag name="KSO_WM_UNIT_NOCLEAR" val="0"/>
  <p:tag name="KSO_WM_UNIT_TYPE" val="m_h_i"/>
  <p:tag name="KSO_WM_UNIT_INDEX" val="1_2_4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0.800000011920929,&quot;colorType&quot;:1,&quot;foreColorIndex&quot;:6,&quot;transparency&quot;:0.400000005960464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2_3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gradient&quot;:[{&quot;brightness&quot;:0,&quot;colorType&quot;:2,&quot;pos&quot;:0,&quot;rgb&quot;:&quot;#ffffff&quot;,&quot;transparency&quot;:0.550000011920929},{&quot;brightness&quot;:0,&quot;colorType&quot;:2,&quot;pos&quot;:1,&quot;rgb&quot;:&quot;#ffffff&quot;,&quot;transparency&quot;:0.550000011920929},{&quot;brightness&quot;:0,&quot;colorType&quot;:2,&quot;pos&quot;:0.75,&quot;rgb&quot;:&quot;#ffffff&quot;,&quot;transparency&quot;:1},{&quot;brightness&quot;:0,&quot;colorType&quot;:2,&quot;pos&quot;:0.25,&quot;rgb&quot;:&quot;#ffffff&quot;,&quot;transparency&quot;:1}],&quot;type&quot;:2},&quot;shadow&quot;:{&quot;brightness&quot;:-0.25,&quot;colorType&quot;:1,&quot;foreColorIndex&quot;:6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215_3*l_h_i*1_1_2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5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8170_2*m_h_i*1_2_1"/>
  <p:tag name="KSO_WM_TEMPLATE_CATEGORY" val="diagram"/>
  <p:tag name="KSO_WM_TEMPLATE_INDEX" val="20238170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m_h_i"/>
  <p:tag name="KSO_WM_UNIT_INDEX" val="1_2_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6"/>
  <p:tag name="KSO_WM_DIAGRAM_USE_COLOR_VALUE" val="{&quot;color_scheme&quot;:1,&quot;color_type&quot;:1,&quot;theme_color_indexes&quot;:[]}"/>
</p:tagLst>
</file>

<file path=ppt/tags/tag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8170_2*m_h_a*1_1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8170_2*m_h_a*1_2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8170_2*m_h_a*1_3_1"/>
  <p:tag name="KSO_WM_TEMPLATE_CATEGORY" val="diagram"/>
  <p:tag name="KSO_WM_TEMPLATE_INDEX" val="20238170"/>
  <p:tag name="KSO_WM_UNIT_LAYERLEVEL" val="1_1_1"/>
  <p:tag name="KSO_WM_TAG_VERSION" val="3.0"/>
  <p:tag name="KSO_WM_BEAUTIFY_FLAG" val="#wm#"/>
  <p:tag name="KSO_WM_DIAGRAM_GROUP_CODE" val="m1-1"/>
  <p:tag name="KSO_WM_DIAGRAM_VERSION" val="3"/>
  <p:tag name="KSO_WM_DIAGRAM_COLOR_TRICK" val="4"/>
  <p:tag name="KSO_WM_DIAGRAM_COLOR_TEXT_CAN_REMOVE" val="n"/>
  <p:tag name="KSO_WM_UNIT_TEXT_FILL_TYPE" val="1"/>
  <p:tag name="KSO_WM_DIAGRAM_MAX_ITEMCNT" val="6"/>
  <p:tag name="KSO_WM_DIAGRAM_MIN_ITEMCNT" val="2"/>
  <p:tag name="KSO_WM_DIAGRAM_VIRTUALLY_FRAME" val="{&quot;height&quot;:387.58023316871464,&quot;left&quot;:-95.2782708884412,&quot;top&quot;:110.06976683128536,&quot;width&quot;:910.59606933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DIAGRAM_USE_COLOR_VALUE" val="{&quot;color_scheme&quot;:1,&quot;color_type&quot;:1,&quot;theme_color_indexes&quot;:[]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i*1_2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TEMPLATE_CATEGORY" val="diagram"/>
  <p:tag name="KSO_WM_UNIT_LAYERLEVEL" val="1_1_1"/>
  <p:tag name="KSO_WM_TAG_VERSION" val="3.0"/>
  <p:tag name="KSO_WM_BEAUTIFY_FLAG" val="#wm#"/>
  <p:tag name="KSO_WM_UNIT_ID" val="diagram20238234_2*l_h_a*1_1_1"/>
  <p:tag name="KSO_WM_TEMPLATE_INDEX" val="20238234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TEMPLATE_CATEGORY" val="diagram"/>
  <p:tag name="KSO_WM_UNIT_LAYERLEVEL" val="1_1_1"/>
  <p:tag name="KSO_WM_TAG_VERSION" val="3.0"/>
  <p:tag name="KSO_WM_UNIT_ID" val="diagram20238234_2*l_h_f*1_1_1"/>
  <p:tag name="KSO_WM_TEMPLATE_INDEX" val="20238234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i*1_1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d*1_1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81*581"/>
  <p:tag name="KSO_WM_DIAGRAM_GROUP_CODE" val="l1-1"/>
  <p:tag name="KSO_WM_UNIT_TYPE" val="l_h_d"/>
  <p:tag name="KSO_WM_UNIT_INDEX" val="1_1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8215_3*l_h_i*1_1_3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TEMPLATE_CATEGORY" val="diagram"/>
  <p:tag name="KSO_WM_UNIT_LAYERLEVEL" val="1_1_1"/>
  <p:tag name="KSO_WM_TAG_VERSION" val="3.0"/>
  <p:tag name="KSO_WM_BEAUTIFY_FLAG" val="#wm#"/>
  <p:tag name="KSO_WM_UNIT_ID" val="diagram20238234_2*l_h_a*1_2_1"/>
  <p:tag name="KSO_WM_TEMPLATE_INDEX" val="20238234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TEMPLATE_CATEGORY" val="diagram"/>
  <p:tag name="KSO_WM_UNIT_LAYERLEVEL" val="1_1_1"/>
  <p:tag name="KSO_WM_TAG_VERSION" val="3.0"/>
  <p:tag name="KSO_WM_UNIT_ID" val="diagram20238234_2*l_h_f*1_2_1"/>
  <p:tag name="KSO_WM_TEMPLATE_INDEX" val="20238234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TEMPLATE_CATEGORY" val="diagram"/>
  <p:tag name="KSO_WM_UNIT_LAYERLEVEL" val="1_1_1"/>
  <p:tag name="KSO_WM_TAG_VERSION" val="3.0"/>
  <p:tag name="KSO_WM_BEAUTIFY_FLAG" val="#wm#"/>
  <p:tag name="KSO_WM_UNIT_ID" val="diagram20238234_2*l_h_a*1_3_1"/>
  <p:tag name="KSO_WM_TEMPLATE_INDEX" val="20238234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TEMPLATE_CATEGORY" val="diagram"/>
  <p:tag name="KSO_WM_UNIT_LAYERLEVEL" val="1_1_1"/>
  <p:tag name="KSO_WM_TAG_VERSION" val="3.0"/>
  <p:tag name="KSO_WM_UNIT_ID" val="diagram20238234_2*l_h_f*1_3_1"/>
  <p:tag name="KSO_WM_TEMPLATE_INDEX" val="20238234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i*1_3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d*1_2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81*581"/>
  <p:tag name="KSO_WM_DIAGRAM_GROUP_CODE" val="l1-1"/>
  <p:tag name="KSO_WM_UNIT_TYPE" val="l_h_d"/>
  <p:tag name="KSO_WM_UNIT_INDEX" val="1_2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8234_2*l_h_d*1_3_1"/>
  <p:tag name="KSO_WM_TEMPLATE_CATEGORY" val="diagram"/>
  <p:tag name="KSO_WM_TEMPLATE_INDEX" val="2023823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81*581"/>
  <p:tag name="KSO_WM_DIAGRAM_GROUP_CODE" val="l1-1"/>
  <p:tag name="KSO_WM_UNIT_TYPE" val="l_h_d"/>
  <p:tag name="KSO_WM_UNIT_INDEX" val="1_3_1"/>
  <p:tag name="KSO_WM_DIAGRAM_MAX_ITEMCNT" val="6"/>
  <p:tag name="KSO_WM_DIAGRAM_MIN_ITEMCNT" val="2"/>
  <p:tag name="KSO_WM_DIAGRAM_VIRTUALLY_FRAME" val="{&quot;height&quot;:413.0786499023437,&quot;left&quot;:-69.57906122162589,&quot;top&quot;:79.20256481260768,&quot;width&quot;:859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VALUE" val="846*90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272_2*l_h_d*1_1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VALUE" val="846*90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272_2*l_h_d*1_2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215_3*l_h_a*1_1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9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0.xml><?xml version="1.0" encoding="utf-8"?>
<p:tagLst xmlns:p="http://schemas.openxmlformats.org/presentationml/2006/main">
  <p:tag name="KSO_WM_UNIT_VALUE" val="846*90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272_2*l_h_d*1_3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type&quot;:0},&quot;glow&quot;:{&quot;colorType&quot;:0},&quot;line&quot;:{&quot;solidLine&quot;:{&quot;brightness&quot;:-0.25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72_2*l_h_f*1_2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gradient&quot;:[{&quot;brightness&quot;:0.4000000059604645,&quot;colorType&quot;:1,&quot;foreColorIndex&quot;:8,&quot;pos&quot;:1,&quot;transparency&quot;:0},{&quot;brightness&quot;:0,&quot;colorType&quot;:1,&quot;foreColorIndex&quot;:8,&quot;pos&quot;:0.4600000083446502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Presentations are communication tools that can be used as demonstrations."/>
  <p:tag name="KSO_WM_UNIT_FILL_TYPE" val="3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72_2*l_h_f*1_1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,&quot;colorType&quot;:1,&quot;foreColorIndex&quot;:5,&quot;pos&quot;:0.60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Presentations are communication tools that can be used as demonstrations."/>
  <p:tag name="KSO_WM_UNIT_FILL_TYPE" val="3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72_2*l_h_f*1_3_1"/>
  <p:tag name="KSO_WM_TEMPLATE_CATEGORY" val="diagram"/>
  <p:tag name="KSO_WM_TEMPLATE_INDEX" val="20238272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68670654296875,&quot;left&quot;:-64.67744710606853,&quot;top&quot;:75.68798531119282,&quot;width&quot;:849.3881225585938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,&quot;colorType&quot;:1,&quot;foreColorIndex&quot;:5,&quot;pos&quot;:0.60000002384185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Presentations are communication tools that can be used as demonstrations."/>
  <p:tag name="KSO_WM_UNIT_FILL_TYPE" val="3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resource_record_key" val="{&quot;70&quot;:[3322380,3321928,3322510,3322222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215_3*l_h_i*1_1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215_3*l_h_i*1_2_2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6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8215_3*l_h_i*1_2_3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215_3*l_h_f*1_3_1"/>
  <p:tag name="KSO_WM_TEMPLATE_CATEGORY" val="diagram"/>
  <p:tag name="KSO_WM_TEMPLATE_INDEX" val="20238215"/>
  <p:tag name="KSO_WM_UNIT_LAYERLEVEL" val="1_1_1"/>
  <p:tag name="KSO_WM_TAG_VERSION" val="3.0"/>
  <p:tag name="KSO_WM_BEAUTIFY_FLAG" val="#wm#"/>
  <p:tag name="KSO_WM_UNIT_VALUE" val="40"/>
  <p:tag name="KSO_WM_DIAGRAM_VERSION" val="3"/>
  <p:tag name="KSO_WM_DIAGRAM_COLOR_TRICK" val="4"/>
  <p:tag name="KSO_WM_DIAGRAM_COLOR_TEXT_CAN_REMOVE" val="n"/>
  <p:tag name="KSO_WM_DIAGRAM_MAX_ITEMCNT" val="6"/>
  <p:tag name="KSO_WM_DIAGRAM_MIN_ITEMCNT" val="1"/>
  <p:tag name="KSO_WM_DIAGRAM_VIRTUALLY_FRAME" val="{&quot;height&quot;:455.7015809066653,&quot;left&quot;:19.348437403881597,&quot;top&quot;:81.54841909333473,&quot;width&quot;:684.0999755859381}"/>
  <p:tag name="KSO_WM_DIAGRAM_COLOR_MATCH_VALUE" val="{&quot;shape&quot;:{&quot;fill&quot;:{&quot;solid&quot;:{&quot;brightness&quot;:0,&quot;colorType&quot;:1,&quot;foreColorIndex&quot;:16,&quot;transparency&quot;:0},&quot;type&quot;:1},&quot;glow&quot;:{&quot;colorType&quot;:0},&quot;line&quot;:{&quot;gradient&quot;:[{&quot;brightness&quot;:0,&quot;colorType&quot;:1,&quot;foreColorIndex&quot;:5,&quot;pos&quot;:0,&quot;transparency&quot;:0.949999988079071},{&quot;brightness&quot;:0,&quot;colorType&quot;:1,&quot;foreColorIndex&quot;:7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FILL_TYPE" val="1"/>
  <p:tag name="KSO_WM_UNIT_FILL_FORE_SCHEMECOLOR_INDEX" val="16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Украї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Україна</Template>
  <TotalTime>0</TotalTime>
  <Words>10170</Words>
  <Application>WPS Presentation</Application>
  <PresentationFormat>Экран (4:3)</PresentationFormat>
  <Paragraphs>936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Times New Roman</vt:lpstr>
      <vt:lpstr>Symbol</vt:lpstr>
      <vt:lpstr>Tahoma</vt:lpstr>
      <vt:lpstr>Calibri</vt:lpstr>
      <vt:lpstr>Microsoft YaHei</vt:lpstr>
      <vt:lpstr>Arial Unicode MS</vt:lpstr>
      <vt:lpstr>TimesNewRomanPSMT</vt:lpstr>
      <vt:lpstr>Verdana</vt:lpstr>
      <vt:lpstr>Wingdings</vt:lpstr>
      <vt:lpstr>Bahnschrift</vt:lpstr>
      <vt:lpstr>Україна</vt:lpstr>
      <vt:lpstr> Педагогічна рада № 1 Тема: «Пріоритетні напрями діяльності та організація освітнього процесу в 2023/2024 н.р.</vt:lpstr>
      <vt:lpstr>PowerPoint 演示文稿</vt:lpstr>
      <vt:lpstr>Порядок денний</vt:lpstr>
      <vt:lpstr>PowerPoint 演示文稿</vt:lpstr>
      <vt:lpstr>У 2023/2024 навчальному році діяльність ЗДО слід організовувати за пріоритетними напрямами:</vt:lpstr>
      <vt:lpstr>PowerPoint 演示文稿</vt:lpstr>
      <vt:lpstr>PowerPoint 演示文稿</vt:lpstr>
      <vt:lpstr>PowerPoint 演示文稿</vt:lpstr>
      <vt:lpstr>PowerPoint 演示文稿</vt:lpstr>
      <vt:lpstr>Організація освітнього процесу</vt:lpstr>
      <vt:lpstr>PowerPoint 演示文稿</vt:lpstr>
      <vt:lpstr>Організація дистанційної роботи з дітьми</vt:lpstr>
      <vt:lpstr>Алгоритм організації та проведення освітньої діяльності у дистанційному форматі</vt:lpstr>
      <vt:lpstr>Сім правил безконфліктного спілкування в чаті</vt:lpstr>
      <vt:lpstr>PowerPoint 演示文稿</vt:lpstr>
      <vt:lpstr>PowerPoint 演示文稿</vt:lpstr>
      <vt:lpstr>PowerPoint 演示文稿</vt:lpstr>
      <vt:lpstr>Також для використання у роботі є корисними  такі матеріали:</vt:lpstr>
      <vt:lpstr>Обговорення та затвердження:</vt:lpstr>
      <vt:lpstr>Структура навчального року</vt:lpstr>
      <vt:lpstr>Річні завдання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Polina Muhortova</dc:creator>
  <cp:lastModifiedBy>User</cp:lastModifiedBy>
  <cp:revision>90</cp:revision>
  <dcterms:created xsi:type="dcterms:W3CDTF">2022-04-04T15:22:00Z</dcterms:created>
  <dcterms:modified xsi:type="dcterms:W3CDTF">2024-08-29T14:05:14Z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3688EF4385A24BF684BDB5AA77DBEB54_12</vt:lpwstr>
  </property>
  <property fmtid="{D5CDD505-2E9C-101B-9397-08002B2CF9AE}" pid="3" name="KSOProductBuildVer">
    <vt:lpwstr>1049-12.2.0.17153</vt:lpwstr>
  </property>
</Properties>
</file>