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64" r:id="rId9"/>
    <p:sldId id="266" r:id="rId10"/>
    <p:sldId id="260" r:id="rId11"/>
    <p:sldId id="277" r:id="rId12"/>
    <p:sldId id="258" r:id="rId13"/>
    <p:sldId id="259" r:id="rId14"/>
    <p:sldId id="263" r:id="rId15"/>
    <p:sldId id="268" r:id="rId16"/>
    <p:sldId id="262" r:id="rId17"/>
    <p:sldId id="265" r:id="rId18"/>
    <p:sldId id="267" r:id="rId19"/>
    <p:sldId id="274" r:id="rId20"/>
    <p:sldId id="275" r:id="rId21"/>
    <p:sldId id="278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0BBE1-9F3D-47EA-87E9-3A67E7F2D191}" type="doc">
      <dgm:prSet loTypeId="urn:microsoft.com/office/officeart/2008/layout/VerticalCurved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F658CFA-002F-43E1-A351-DBB752FF6659}">
      <dgm:prSet phldrT="[Текст]"/>
      <dgm:spPr/>
      <dgm:t>
        <a:bodyPr/>
        <a:lstStyle/>
        <a:p>
          <a:r>
            <a:rPr lang="uk-UA" dirty="0"/>
            <a:t>Систематичність організації освітнього процесу з дітьми раннього та дошкільного віку</a:t>
          </a:r>
          <a:endParaRPr lang="ru-RU" dirty="0"/>
        </a:p>
      </dgm:t>
    </dgm:pt>
    <dgm:pt modelId="{1D0B60EC-7FCB-4DF8-B9AD-B0FE08264A22}" type="parTrans" cxnId="{9140F1C4-E8FC-46DA-98A3-AD15789548A2}">
      <dgm:prSet/>
      <dgm:spPr/>
      <dgm:t>
        <a:bodyPr/>
        <a:lstStyle/>
        <a:p>
          <a:endParaRPr lang="ru-RU"/>
        </a:p>
      </dgm:t>
    </dgm:pt>
    <dgm:pt modelId="{C04CC519-148C-4507-8B16-15402B6CC6E6}" type="sibTrans" cxnId="{9140F1C4-E8FC-46DA-98A3-AD15789548A2}">
      <dgm:prSet/>
      <dgm:spPr/>
      <dgm:t>
        <a:bodyPr/>
        <a:lstStyle/>
        <a:p>
          <a:endParaRPr lang="ru-RU"/>
        </a:p>
      </dgm:t>
    </dgm:pt>
    <dgm:pt modelId="{5A6BFDBB-3DCC-409A-8925-2AECE8EA5555}">
      <dgm:prSet phldrT="[Текст]"/>
      <dgm:spPr/>
      <dgm:t>
        <a:bodyPr/>
        <a:lstStyle/>
        <a:p>
          <a:r>
            <a:rPr lang="uk-UA" dirty="0"/>
            <a:t>Організація психолого-педагогічної підтримки та супровід усіх учасників освітнього процесу</a:t>
          </a:r>
          <a:endParaRPr lang="ru-RU" dirty="0"/>
        </a:p>
      </dgm:t>
    </dgm:pt>
    <dgm:pt modelId="{95A40FFA-40EE-44FD-B2FC-B375D3F3CB4D}" type="parTrans" cxnId="{10CDF630-980D-44A2-87B3-800FFFCD5457}">
      <dgm:prSet/>
      <dgm:spPr/>
      <dgm:t>
        <a:bodyPr/>
        <a:lstStyle/>
        <a:p>
          <a:endParaRPr lang="ru-RU"/>
        </a:p>
      </dgm:t>
    </dgm:pt>
    <dgm:pt modelId="{5DE4C3B5-1569-4AA1-8998-5A328BCB0AA4}" type="sibTrans" cxnId="{10CDF630-980D-44A2-87B3-800FFFCD5457}">
      <dgm:prSet/>
      <dgm:spPr/>
      <dgm:t>
        <a:bodyPr/>
        <a:lstStyle/>
        <a:p>
          <a:endParaRPr lang="ru-RU"/>
        </a:p>
      </dgm:t>
    </dgm:pt>
    <dgm:pt modelId="{89CDB1A4-69BB-4E50-AC40-A54A58BC10EB}">
      <dgm:prSet phldrT="[Текст]"/>
      <dgm:spPr/>
      <dgm:t>
        <a:bodyPr/>
        <a:lstStyle/>
        <a:p>
          <a:r>
            <a:rPr lang="uk-UA" dirty="0"/>
            <a:t>Організація роботи з дітьми з особливими освітніми потребами</a:t>
          </a:r>
          <a:endParaRPr lang="ru-RU" dirty="0"/>
        </a:p>
      </dgm:t>
    </dgm:pt>
    <dgm:pt modelId="{072168D9-E520-49C1-80C1-24B3B8046D8B}" type="parTrans" cxnId="{059C8DA0-83D3-458E-91D0-268C314C78C7}">
      <dgm:prSet/>
      <dgm:spPr/>
      <dgm:t>
        <a:bodyPr/>
        <a:lstStyle/>
        <a:p>
          <a:endParaRPr lang="ru-RU"/>
        </a:p>
      </dgm:t>
    </dgm:pt>
    <dgm:pt modelId="{0636320C-0FBA-44A2-A811-AA15DA8C6749}" type="sibTrans" cxnId="{059C8DA0-83D3-458E-91D0-268C314C78C7}">
      <dgm:prSet/>
      <dgm:spPr/>
      <dgm:t>
        <a:bodyPr/>
        <a:lstStyle/>
        <a:p>
          <a:endParaRPr lang="ru-RU"/>
        </a:p>
      </dgm:t>
    </dgm:pt>
    <dgm:pt modelId="{790AC6B5-2AD8-4D27-BB4B-C3E6550B8885}">
      <dgm:prSet/>
      <dgm:spPr/>
      <dgm:t>
        <a:bodyPr/>
        <a:lstStyle/>
        <a:p>
          <a:r>
            <a:rPr lang="uk-UA" dirty="0"/>
            <a:t>Формування природничо-екологічної компетентності у дітей дошкільного віку</a:t>
          </a:r>
          <a:endParaRPr lang="ru-RU" dirty="0"/>
        </a:p>
      </dgm:t>
    </dgm:pt>
    <dgm:pt modelId="{22BA2E5E-2FA9-4917-854D-688618D94F9D}" type="parTrans" cxnId="{D6300574-86F7-401B-B946-889730126685}">
      <dgm:prSet/>
      <dgm:spPr/>
      <dgm:t>
        <a:bodyPr/>
        <a:lstStyle/>
        <a:p>
          <a:endParaRPr lang="ru-RU"/>
        </a:p>
      </dgm:t>
    </dgm:pt>
    <dgm:pt modelId="{518A919C-02AA-4140-A1FC-7157ED89DA2A}" type="sibTrans" cxnId="{D6300574-86F7-401B-B946-889730126685}">
      <dgm:prSet/>
      <dgm:spPr/>
      <dgm:t>
        <a:bodyPr/>
        <a:lstStyle/>
        <a:p>
          <a:endParaRPr lang="ru-RU"/>
        </a:p>
      </dgm:t>
    </dgm:pt>
    <dgm:pt modelId="{0042A63C-5B8B-4C76-A841-755926F7118A}" type="pres">
      <dgm:prSet presAssocID="{3A50BBE1-9F3D-47EA-87E9-3A67E7F2D191}" presName="Name0" presStyleCnt="0">
        <dgm:presLayoutVars>
          <dgm:chMax val="7"/>
          <dgm:chPref val="7"/>
          <dgm:dir/>
        </dgm:presLayoutVars>
      </dgm:prSet>
      <dgm:spPr/>
    </dgm:pt>
    <dgm:pt modelId="{E8D2BE8E-F7A6-4974-A3AF-FF473070CC3F}" type="pres">
      <dgm:prSet presAssocID="{3A50BBE1-9F3D-47EA-87E9-3A67E7F2D191}" presName="Name1" presStyleCnt="0"/>
      <dgm:spPr/>
    </dgm:pt>
    <dgm:pt modelId="{9365953C-7038-4A16-92CF-F4B918A028B1}" type="pres">
      <dgm:prSet presAssocID="{3A50BBE1-9F3D-47EA-87E9-3A67E7F2D191}" presName="cycle" presStyleCnt="0"/>
      <dgm:spPr/>
    </dgm:pt>
    <dgm:pt modelId="{6C92D177-09CA-4E19-81A3-AA86E96CBC76}" type="pres">
      <dgm:prSet presAssocID="{3A50BBE1-9F3D-47EA-87E9-3A67E7F2D191}" presName="srcNode" presStyleLbl="node1" presStyleIdx="0" presStyleCnt="4"/>
      <dgm:spPr/>
    </dgm:pt>
    <dgm:pt modelId="{38178A9D-5D3A-4ED2-BC93-829AEF554707}" type="pres">
      <dgm:prSet presAssocID="{3A50BBE1-9F3D-47EA-87E9-3A67E7F2D191}" presName="conn" presStyleLbl="parChTrans1D2" presStyleIdx="0" presStyleCnt="1"/>
      <dgm:spPr/>
    </dgm:pt>
    <dgm:pt modelId="{BA6D7A62-2358-4437-B7DC-F2F282F90190}" type="pres">
      <dgm:prSet presAssocID="{3A50BBE1-9F3D-47EA-87E9-3A67E7F2D191}" presName="extraNode" presStyleLbl="node1" presStyleIdx="0" presStyleCnt="4"/>
      <dgm:spPr/>
    </dgm:pt>
    <dgm:pt modelId="{94AB0754-CA64-46F1-955D-E39CC59CBA21}" type="pres">
      <dgm:prSet presAssocID="{3A50BBE1-9F3D-47EA-87E9-3A67E7F2D191}" presName="dstNode" presStyleLbl="node1" presStyleIdx="0" presStyleCnt="4"/>
      <dgm:spPr/>
    </dgm:pt>
    <dgm:pt modelId="{9BE771AA-1A04-4C66-9076-0B1F6D8AE16A}" type="pres">
      <dgm:prSet presAssocID="{4F658CFA-002F-43E1-A351-DBB752FF6659}" presName="text_1" presStyleLbl="node1" presStyleIdx="0" presStyleCnt="4">
        <dgm:presLayoutVars>
          <dgm:bulletEnabled val="1"/>
        </dgm:presLayoutVars>
      </dgm:prSet>
      <dgm:spPr/>
    </dgm:pt>
    <dgm:pt modelId="{A3DF337C-5773-4505-A6EF-7F079A0B1BC2}" type="pres">
      <dgm:prSet presAssocID="{4F658CFA-002F-43E1-A351-DBB752FF6659}" presName="accent_1" presStyleCnt="0"/>
      <dgm:spPr/>
    </dgm:pt>
    <dgm:pt modelId="{8A86755C-39C1-416C-B3EE-48709CAF1094}" type="pres">
      <dgm:prSet presAssocID="{4F658CFA-002F-43E1-A351-DBB752FF6659}" presName="accentRepeatNode" presStyleLbl="solidFgAcc1" presStyleIdx="0" presStyleCnt="4"/>
      <dgm:spPr/>
    </dgm:pt>
    <dgm:pt modelId="{D16B0C1E-1A95-43D6-8161-1ACB992AD21A}" type="pres">
      <dgm:prSet presAssocID="{5A6BFDBB-3DCC-409A-8925-2AECE8EA5555}" presName="text_2" presStyleLbl="node1" presStyleIdx="1" presStyleCnt="4">
        <dgm:presLayoutVars>
          <dgm:bulletEnabled val="1"/>
        </dgm:presLayoutVars>
      </dgm:prSet>
      <dgm:spPr/>
    </dgm:pt>
    <dgm:pt modelId="{78D42795-9214-4351-B511-CCBB481A3BA8}" type="pres">
      <dgm:prSet presAssocID="{5A6BFDBB-3DCC-409A-8925-2AECE8EA5555}" presName="accent_2" presStyleCnt="0"/>
      <dgm:spPr/>
    </dgm:pt>
    <dgm:pt modelId="{AEAC3FC1-D435-46F7-9D60-C529D4A21B8F}" type="pres">
      <dgm:prSet presAssocID="{5A6BFDBB-3DCC-409A-8925-2AECE8EA5555}" presName="accentRepeatNode" presStyleLbl="solidFgAcc1" presStyleIdx="1" presStyleCnt="4"/>
      <dgm:spPr/>
    </dgm:pt>
    <dgm:pt modelId="{3722F263-D37E-40F6-84CA-3C4BA1CE9BF4}" type="pres">
      <dgm:prSet presAssocID="{89CDB1A4-69BB-4E50-AC40-A54A58BC10EB}" presName="text_3" presStyleLbl="node1" presStyleIdx="2" presStyleCnt="4">
        <dgm:presLayoutVars>
          <dgm:bulletEnabled val="1"/>
        </dgm:presLayoutVars>
      </dgm:prSet>
      <dgm:spPr/>
    </dgm:pt>
    <dgm:pt modelId="{5D0F97F8-1704-4F2D-9B01-0B8CD373BF19}" type="pres">
      <dgm:prSet presAssocID="{89CDB1A4-69BB-4E50-AC40-A54A58BC10EB}" presName="accent_3" presStyleCnt="0"/>
      <dgm:spPr/>
    </dgm:pt>
    <dgm:pt modelId="{B735EF04-F0B1-4F47-B15C-7184C742E5DA}" type="pres">
      <dgm:prSet presAssocID="{89CDB1A4-69BB-4E50-AC40-A54A58BC10EB}" presName="accentRepeatNode" presStyleLbl="solidFgAcc1" presStyleIdx="2" presStyleCnt="4"/>
      <dgm:spPr/>
    </dgm:pt>
    <dgm:pt modelId="{6019E2FD-B16E-4EAA-BE90-CB5AE13F4AC2}" type="pres">
      <dgm:prSet presAssocID="{790AC6B5-2AD8-4D27-BB4B-C3E6550B8885}" presName="text_4" presStyleLbl="node1" presStyleIdx="3" presStyleCnt="4">
        <dgm:presLayoutVars>
          <dgm:bulletEnabled val="1"/>
        </dgm:presLayoutVars>
      </dgm:prSet>
      <dgm:spPr/>
    </dgm:pt>
    <dgm:pt modelId="{F4D4B8DF-611F-4D85-B53F-0CB77D13FDF8}" type="pres">
      <dgm:prSet presAssocID="{790AC6B5-2AD8-4D27-BB4B-C3E6550B8885}" presName="accent_4" presStyleCnt="0"/>
      <dgm:spPr/>
    </dgm:pt>
    <dgm:pt modelId="{014DF700-2136-400D-BF5C-584831BA2373}" type="pres">
      <dgm:prSet presAssocID="{790AC6B5-2AD8-4D27-BB4B-C3E6550B8885}" presName="accentRepeatNode" presStyleLbl="solidFgAcc1" presStyleIdx="3" presStyleCnt="4"/>
      <dgm:spPr/>
    </dgm:pt>
  </dgm:ptLst>
  <dgm:cxnLst>
    <dgm:cxn modelId="{80A60D1F-3B41-457D-8ADE-E0894452CCC1}" type="presOf" srcId="{4F658CFA-002F-43E1-A351-DBB752FF6659}" destId="{9BE771AA-1A04-4C66-9076-0B1F6D8AE16A}" srcOrd="0" destOrd="0" presId="urn:microsoft.com/office/officeart/2008/layout/VerticalCurvedList"/>
    <dgm:cxn modelId="{19123827-A6CF-4D4B-966D-61E8EC5DBDA9}" type="presOf" srcId="{790AC6B5-2AD8-4D27-BB4B-C3E6550B8885}" destId="{6019E2FD-B16E-4EAA-BE90-CB5AE13F4AC2}" srcOrd="0" destOrd="0" presId="urn:microsoft.com/office/officeart/2008/layout/VerticalCurvedList"/>
    <dgm:cxn modelId="{10CDF630-980D-44A2-87B3-800FFFCD5457}" srcId="{3A50BBE1-9F3D-47EA-87E9-3A67E7F2D191}" destId="{5A6BFDBB-3DCC-409A-8925-2AECE8EA5555}" srcOrd="1" destOrd="0" parTransId="{95A40FFA-40EE-44FD-B2FC-B375D3F3CB4D}" sibTransId="{5DE4C3B5-1569-4AA1-8998-5A328BCB0AA4}"/>
    <dgm:cxn modelId="{D6300574-86F7-401B-B946-889730126685}" srcId="{3A50BBE1-9F3D-47EA-87E9-3A67E7F2D191}" destId="{790AC6B5-2AD8-4D27-BB4B-C3E6550B8885}" srcOrd="3" destOrd="0" parTransId="{22BA2E5E-2FA9-4917-854D-688618D94F9D}" sibTransId="{518A919C-02AA-4140-A1FC-7157ED89DA2A}"/>
    <dgm:cxn modelId="{059C8DA0-83D3-458E-91D0-268C314C78C7}" srcId="{3A50BBE1-9F3D-47EA-87E9-3A67E7F2D191}" destId="{89CDB1A4-69BB-4E50-AC40-A54A58BC10EB}" srcOrd="2" destOrd="0" parTransId="{072168D9-E520-49C1-80C1-24B3B8046D8B}" sibTransId="{0636320C-0FBA-44A2-A811-AA15DA8C6749}"/>
    <dgm:cxn modelId="{9140F1C4-E8FC-46DA-98A3-AD15789548A2}" srcId="{3A50BBE1-9F3D-47EA-87E9-3A67E7F2D191}" destId="{4F658CFA-002F-43E1-A351-DBB752FF6659}" srcOrd="0" destOrd="0" parTransId="{1D0B60EC-7FCB-4DF8-B9AD-B0FE08264A22}" sibTransId="{C04CC519-148C-4507-8B16-15402B6CC6E6}"/>
    <dgm:cxn modelId="{DF092BCD-BE86-4527-B4B1-24BDB8827535}" type="presOf" srcId="{3A50BBE1-9F3D-47EA-87E9-3A67E7F2D191}" destId="{0042A63C-5B8B-4C76-A841-755926F7118A}" srcOrd="0" destOrd="0" presId="urn:microsoft.com/office/officeart/2008/layout/VerticalCurvedList"/>
    <dgm:cxn modelId="{4F4145E7-7F69-44A9-B64A-2D1C9EAB770B}" type="presOf" srcId="{89CDB1A4-69BB-4E50-AC40-A54A58BC10EB}" destId="{3722F263-D37E-40F6-84CA-3C4BA1CE9BF4}" srcOrd="0" destOrd="0" presId="urn:microsoft.com/office/officeart/2008/layout/VerticalCurvedList"/>
    <dgm:cxn modelId="{BC9D52EE-889F-40A7-A885-FF9B93769631}" type="presOf" srcId="{5A6BFDBB-3DCC-409A-8925-2AECE8EA5555}" destId="{D16B0C1E-1A95-43D6-8161-1ACB992AD21A}" srcOrd="0" destOrd="0" presId="urn:microsoft.com/office/officeart/2008/layout/VerticalCurvedList"/>
    <dgm:cxn modelId="{1104CDFC-B391-4C79-ABD6-7CF6DB9F2A4A}" type="presOf" srcId="{C04CC519-148C-4507-8B16-15402B6CC6E6}" destId="{38178A9D-5D3A-4ED2-BC93-829AEF554707}" srcOrd="0" destOrd="0" presId="urn:microsoft.com/office/officeart/2008/layout/VerticalCurvedList"/>
    <dgm:cxn modelId="{12649296-9A09-41FE-AA64-C11AAB901D53}" type="presParOf" srcId="{0042A63C-5B8B-4C76-A841-755926F7118A}" destId="{E8D2BE8E-F7A6-4974-A3AF-FF473070CC3F}" srcOrd="0" destOrd="0" presId="urn:microsoft.com/office/officeart/2008/layout/VerticalCurvedList"/>
    <dgm:cxn modelId="{50481EE6-11FC-4519-8A55-348F820021FE}" type="presParOf" srcId="{E8D2BE8E-F7A6-4974-A3AF-FF473070CC3F}" destId="{9365953C-7038-4A16-92CF-F4B918A028B1}" srcOrd="0" destOrd="0" presId="urn:microsoft.com/office/officeart/2008/layout/VerticalCurvedList"/>
    <dgm:cxn modelId="{554E3D6F-E2F1-43FD-80BD-DDBE3ADFF245}" type="presParOf" srcId="{9365953C-7038-4A16-92CF-F4B918A028B1}" destId="{6C92D177-09CA-4E19-81A3-AA86E96CBC76}" srcOrd="0" destOrd="0" presId="urn:microsoft.com/office/officeart/2008/layout/VerticalCurvedList"/>
    <dgm:cxn modelId="{CBD9A7CB-F3AB-45F0-8C91-4B3B00DB5B31}" type="presParOf" srcId="{9365953C-7038-4A16-92CF-F4B918A028B1}" destId="{38178A9D-5D3A-4ED2-BC93-829AEF554707}" srcOrd="1" destOrd="0" presId="urn:microsoft.com/office/officeart/2008/layout/VerticalCurvedList"/>
    <dgm:cxn modelId="{A5C90A79-4580-41F4-B60F-CA42C870D606}" type="presParOf" srcId="{9365953C-7038-4A16-92CF-F4B918A028B1}" destId="{BA6D7A62-2358-4437-B7DC-F2F282F90190}" srcOrd="2" destOrd="0" presId="urn:microsoft.com/office/officeart/2008/layout/VerticalCurvedList"/>
    <dgm:cxn modelId="{713EC932-BD50-46DE-BE0F-A6980651FB7D}" type="presParOf" srcId="{9365953C-7038-4A16-92CF-F4B918A028B1}" destId="{94AB0754-CA64-46F1-955D-E39CC59CBA21}" srcOrd="3" destOrd="0" presId="urn:microsoft.com/office/officeart/2008/layout/VerticalCurvedList"/>
    <dgm:cxn modelId="{14AE6002-6E8C-4429-B810-88DA17510321}" type="presParOf" srcId="{E8D2BE8E-F7A6-4974-A3AF-FF473070CC3F}" destId="{9BE771AA-1A04-4C66-9076-0B1F6D8AE16A}" srcOrd="1" destOrd="0" presId="urn:microsoft.com/office/officeart/2008/layout/VerticalCurvedList"/>
    <dgm:cxn modelId="{C9BEF5DD-E189-48C8-9E6E-00E67084FAD4}" type="presParOf" srcId="{E8D2BE8E-F7A6-4974-A3AF-FF473070CC3F}" destId="{A3DF337C-5773-4505-A6EF-7F079A0B1BC2}" srcOrd="2" destOrd="0" presId="urn:microsoft.com/office/officeart/2008/layout/VerticalCurvedList"/>
    <dgm:cxn modelId="{A6CE8294-C458-4A7C-A803-D94A828127D9}" type="presParOf" srcId="{A3DF337C-5773-4505-A6EF-7F079A0B1BC2}" destId="{8A86755C-39C1-416C-B3EE-48709CAF1094}" srcOrd="0" destOrd="0" presId="urn:microsoft.com/office/officeart/2008/layout/VerticalCurvedList"/>
    <dgm:cxn modelId="{86DFE5E0-7F5F-45EF-BC82-A9F1D8221745}" type="presParOf" srcId="{E8D2BE8E-F7A6-4974-A3AF-FF473070CC3F}" destId="{D16B0C1E-1A95-43D6-8161-1ACB992AD21A}" srcOrd="3" destOrd="0" presId="urn:microsoft.com/office/officeart/2008/layout/VerticalCurvedList"/>
    <dgm:cxn modelId="{48945BA7-0296-47DC-8D22-D1B840BA5C3F}" type="presParOf" srcId="{E8D2BE8E-F7A6-4974-A3AF-FF473070CC3F}" destId="{78D42795-9214-4351-B511-CCBB481A3BA8}" srcOrd="4" destOrd="0" presId="urn:microsoft.com/office/officeart/2008/layout/VerticalCurvedList"/>
    <dgm:cxn modelId="{188597A1-5854-4D57-9EB7-30092EB6E968}" type="presParOf" srcId="{78D42795-9214-4351-B511-CCBB481A3BA8}" destId="{AEAC3FC1-D435-46F7-9D60-C529D4A21B8F}" srcOrd="0" destOrd="0" presId="urn:microsoft.com/office/officeart/2008/layout/VerticalCurvedList"/>
    <dgm:cxn modelId="{69C17A38-5692-4619-8818-3C294B8BD9B9}" type="presParOf" srcId="{E8D2BE8E-F7A6-4974-A3AF-FF473070CC3F}" destId="{3722F263-D37E-40F6-84CA-3C4BA1CE9BF4}" srcOrd="5" destOrd="0" presId="urn:microsoft.com/office/officeart/2008/layout/VerticalCurvedList"/>
    <dgm:cxn modelId="{508C215B-458C-4714-B926-C9F07F7AFCAF}" type="presParOf" srcId="{E8D2BE8E-F7A6-4974-A3AF-FF473070CC3F}" destId="{5D0F97F8-1704-4F2D-9B01-0B8CD373BF19}" srcOrd="6" destOrd="0" presId="urn:microsoft.com/office/officeart/2008/layout/VerticalCurvedList"/>
    <dgm:cxn modelId="{E96FCD82-E054-44EF-9074-1CDECB9FA9B4}" type="presParOf" srcId="{5D0F97F8-1704-4F2D-9B01-0B8CD373BF19}" destId="{B735EF04-F0B1-4F47-B15C-7184C742E5DA}" srcOrd="0" destOrd="0" presId="urn:microsoft.com/office/officeart/2008/layout/VerticalCurvedList"/>
    <dgm:cxn modelId="{55785745-76E4-423C-994A-DCF18B65DE03}" type="presParOf" srcId="{E8D2BE8E-F7A6-4974-A3AF-FF473070CC3F}" destId="{6019E2FD-B16E-4EAA-BE90-CB5AE13F4AC2}" srcOrd="7" destOrd="0" presId="urn:microsoft.com/office/officeart/2008/layout/VerticalCurvedList"/>
    <dgm:cxn modelId="{C1ADF6A7-BFC5-44D4-AE74-EC284FE52C98}" type="presParOf" srcId="{E8D2BE8E-F7A6-4974-A3AF-FF473070CC3F}" destId="{F4D4B8DF-611F-4D85-B53F-0CB77D13FDF8}" srcOrd="8" destOrd="0" presId="urn:microsoft.com/office/officeart/2008/layout/VerticalCurvedList"/>
    <dgm:cxn modelId="{9719497F-028A-41C5-80CF-7E272A33BFCA}" type="presParOf" srcId="{F4D4B8DF-611F-4D85-B53F-0CB77D13FDF8}" destId="{014DF700-2136-400D-BF5C-584831BA23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0D11DA-6127-43AA-907A-F5CA1850383A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C48D6A-496A-4820-B697-4B2236279A56}">
      <dgm:prSet phldrT="[Текст]"/>
      <dgm:spPr/>
      <dgm:t>
        <a:bodyPr/>
        <a:lstStyle/>
        <a:p>
          <a:r>
            <a:rPr lang="uk-UA" dirty="0"/>
            <a:t> Створення в соціальній мережі </a:t>
          </a:r>
          <a:r>
            <a:rPr lang="en-US" dirty="0" err="1"/>
            <a:t>Viber</a:t>
          </a:r>
          <a:r>
            <a:rPr lang="en-US" dirty="0"/>
            <a:t> </a:t>
          </a:r>
          <a:r>
            <a:rPr lang="uk-UA" dirty="0"/>
            <a:t>груп для батьків</a:t>
          </a:r>
          <a:endParaRPr lang="ru-RU" dirty="0"/>
        </a:p>
      </dgm:t>
    </dgm:pt>
    <dgm:pt modelId="{AC49DE00-A4C2-4B3F-AF9A-A2F8084C1FE1}" type="parTrans" cxnId="{88B4D600-20AC-4A97-B909-ED0708D60056}">
      <dgm:prSet/>
      <dgm:spPr/>
      <dgm:t>
        <a:bodyPr/>
        <a:lstStyle/>
        <a:p>
          <a:endParaRPr lang="ru-RU"/>
        </a:p>
      </dgm:t>
    </dgm:pt>
    <dgm:pt modelId="{C338EBBA-DF2E-4EC0-96AC-F56C56B9E2E3}" type="sibTrans" cxnId="{88B4D600-20AC-4A97-B909-ED0708D60056}">
      <dgm:prSet/>
      <dgm:spPr/>
      <dgm:t>
        <a:bodyPr/>
        <a:lstStyle/>
        <a:p>
          <a:endParaRPr lang="ru-RU"/>
        </a:p>
      </dgm:t>
    </dgm:pt>
    <dgm:pt modelId="{7F4E0941-1266-4A5A-A151-5D3208A0C099}">
      <dgm:prSet phldrT="[Текст]"/>
      <dgm:spPr/>
      <dgm:t>
        <a:bodyPr/>
        <a:lstStyle/>
        <a:p>
          <a:r>
            <a:rPr lang="uk-UA" dirty="0"/>
            <a:t>Онлайн спілкування з дітьми</a:t>
          </a:r>
          <a:endParaRPr lang="ru-RU" dirty="0"/>
        </a:p>
      </dgm:t>
    </dgm:pt>
    <dgm:pt modelId="{B2A2A0AD-EE83-4599-827A-65EDAEE97FEB}" type="parTrans" cxnId="{15852AFA-3683-4C8A-8A60-FEB50E7F1E02}">
      <dgm:prSet/>
      <dgm:spPr/>
      <dgm:t>
        <a:bodyPr/>
        <a:lstStyle/>
        <a:p>
          <a:endParaRPr lang="ru-RU"/>
        </a:p>
      </dgm:t>
    </dgm:pt>
    <dgm:pt modelId="{BEBD35CC-1298-4B06-A701-B2749BB05BC1}" type="sibTrans" cxnId="{15852AFA-3683-4C8A-8A60-FEB50E7F1E02}">
      <dgm:prSet/>
      <dgm:spPr/>
      <dgm:t>
        <a:bodyPr/>
        <a:lstStyle/>
        <a:p>
          <a:endParaRPr lang="ru-RU"/>
        </a:p>
      </dgm:t>
    </dgm:pt>
    <dgm:pt modelId="{88BAE8C8-DBD7-4F6C-AFB8-0E7C2D810E6B}">
      <dgm:prSet phldrT="[Текст]"/>
      <dgm:spPr/>
      <dgm:t>
        <a:bodyPr/>
        <a:lstStyle/>
        <a:p>
          <a:r>
            <a:rPr lang="uk-UA" dirty="0"/>
            <a:t>Надсилання посилань на сторінки з розвиваючими завданнями, </a:t>
          </a:r>
          <a:r>
            <a:rPr lang="uk-UA" dirty="0" err="1"/>
            <a:t>аудіоказками</a:t>
          </a:r>
          <a:r>
            <a:rPr lang="uk-UA" dirty="0"/>
            <a:t>, піснями, фізичними вправами</a:t>
          </a:r>
          <a:endParaRPr lang="ru-RU" dirty="0"/>
        </a:p>
      </dgm:t>
    </dgm:pt>
    <dgm:pt modelId="{85AD7E50-51B6-4E44-8F8A-A5EF4919A2CA}" type="parTrans" cxnId="{0F10BE01-C76D-489E-B896-9538AC2E0FD4}">
      <dgm:prSet/>
      <dgm:spPr/>
      <dgm:t>
        <a:bodyPr/>
        <a:lstStyle/>
        <a:p>
          <a:endParaRPr lang="ru-RU"/>
        </a:p>
      </dgm:t>
    </dgm:pt>
    <dgm:pt modelId="{CD3A5A30-28DD-4767-AAE8-3B6FE91B506E}" type="sibTrans" cxnId="{0F10BE01-C76D-489E-B896-9538AC2E0FD4}">
      <dgm:prSet/>
      <dgm:spPr/>
      <dgm:t>
        <a:bodyPr/>
        <a:lstStyle/>
        <a:p>
          <a:endParaRPr lang="ru-RU"/>
        </a:p>
      </dgm:t>
    </dgm:pt>
    <dgm:pt modelId="{74310F5C-CE08-4A39-9AFF-324E47C2376F}">
      <dgm:prSet phldrT="[Текст]"/>
      <dgm:spPr/>
      <dgm:t>
        <a:bodyPr/>
        <a:lstStyle/>
        <a:p>
          <a:r>
            <a:rPr lang="uk-UA" dirty="0"/>
            <a:t>Надання рекомендацій щодо здійснення освітньої роботи за окремими темами та отримання фото звітів</a:t>
          </a:r>
          <a:endParaRPr lang="ru-RU" dirty="0"/>
        </a:p>
      </dgm:t>
    </dgm:pt>
    <dgm:pt modelId="{400E1141-8797-4B54-AE1F-AEE4F60508AB}" type="parTrans" cxnId="{8F4D2D39-E8B6-4CFD-9199-970884AA3D6C}">
      <dgm:prSet/>
      <dgm:spPr/>
      <dgm:t>
        <a:bodyPr/>
        <a:lstStyle/>
        <a:p>
          <a:endParaRPr lang="ru-RU"/>
        </a:p>
      </dgm:t>
    </dgm:pt>
    <dgm:pt modelId="{9CC434E1-6D70-420F-BC01-C89A4B2D82DE}" type="sibTrans" cxnId="{8F4D2D39-E8B6-4CFD-9199-970884AA3D6C}">
      <dgm:prSet/>
      <dgm:spPr/>
      <dgm:t>
        <a:bodyPr/>
        <a:lstStyle/>
        <a:p>
          <a:endParaRPr lang="ru-RU"/>
        </a:p>
      </dgm:t>
    </dgm:pt>
    <dgm:pt modelId="{9EC4E3A9-DCA5-40ED-B8D3-A853BA50BC3D}">
      <dgm:prSet phldrT="[Текст]"/>
      <dgm:spPr/>
      <dgm:t>
        <a:bodyPr/>
        <a:lstStyle/>
        <a:p>
          <a:r>
            <a:rPr lang="uk-UA" dirty="0"/>
            <a:t>Проведення відео-конференцій з групою дітей на платформі </a:t>
          </a:r>
        </a:p>
        <a:p>
          <a:r>
            <a:rPr lang="en-US" dirty="0"/>
            <a:t>Google</a:t>
          </a:r>
          <a:r>
            <a:rPr lang="uk-UA" dirty="0"/>
            <a:t> </a:t>
          </a:r>
          <a:r>
            <a:rPr lang="en-US" dirty="0"/>
            <a:t>Meet</a:t>
          </a:r>
          <a:endParaRPr lang="ru-RU" dirty="0"/>
        </a:p>
      </dgm:t>
    </dgm:pt>
    <dgm:pt modelId="{4F7C6537-2347-4F54-B12D-B0ADD0D20ED0}" type="parTrans" cxnId="{798D90B2-760A-4F95-93E4-7FAF74467B55}">
      <dgm:prSet/>
      <dgm:spPr/>
      <dgm:t>
        <a:bodyPr/>
        <a:lstStyle/>
        <a:p>
          <a:endParaRPr lang="ru-RU"/>
        </a:p>
      </dgm:t>
    </dgm:pt>
    <dgm:pt modelId="{4FF36169-D705-4DA2-B00F-39869DE6908C}" type="sibTrans" cxnId="{798D90B2-760A-4F95-93E4-7FAF74467B55}">
      <dgm:prSet/>
      <dgm:spPr/>
      <dgm:t>
        <a:bodyPr/>
        <a:lstStyle/>
        <a:p>
          <a:endParaRPr lang="ru-RU"/>
        </a:p>
      </dgm:t>
    </dgm:pt>
    <dgm:pt modelId="{542B70FE-3692-49A9-9B66-A7325CB64031}">
      <dgm:prSet phldrT="[Текст]"/>
      <dgm:spPr/>
      <dgm:t>
        <a:bodyPr/>
        <a:lstStyle/>
        <a:p>
          <a:r>
            <a:rPr lang="uk-UA" dirty="0"/>
            <a:t>Використання та створення </a:t>
          </a:r>
          <a:r>
            <a:rPr lang="uk-UA" dirty="0" err="1"/>
            <a:t>Ютуб</a:t>
          </a:r>
          <a:r>
            <a:rPr lang="uk-UA" dirty="0"/>
            <a:t>-каналів, платформи розвитку дошкільнят «НУМО», рубрики «Сучасне </a:t>
          </a:r>
          <a:r>
            <a:rPr lang="uk-UA" dirty="0" err="1"/>
            <a:t>дошкілля</a:t>
          </a:r>
          <a:r>
            <a:rPr lang="uk-UA" dirty="0"/>
            <a:t> під крилами захисту» </a:t>
          </a:r>
        </a:p>
        <a:p>
          <a:endParaRPr lang="ru-RU" dirty="0"/>
        </a:p>
      </dgm:t>
    </dgm:pt>
    <dgm:pt modelId="{03381193-6371-42E5-9358-65DF19D1F6FB}" type="parTrans" cxnId="{5FC2F3F5-052B-4C94-ACE1-E9DBB0BBF743}">
      <dgm:prSet/>
      <dgm:spPr/>
      <dgm:t>
        <a:bodyPr/>
        <a:lstStyle/>
        <a:p>
          <a:endParaRPr lang="ru-RU"/>
        </a:p>
      </dgm:t>
    </dgm:pt>
    <dgm:pt modelId="{7D01212C-8E29-4413-8851-64429B7EB279}" type="sibTrans" cxnId="{5FC2F3F5-052B-4C94-ACE1-E9DBB0BBF743}">
      <dgm:prSet/>
      <dgm:spPr/>
      <dgm:t>
        <a:bodyPr/>
        <a:lstStyle/>
        <a:p>
          <a:endParaRPr lang="ru-RU"/>
        </a:p>
      </dgm:t>
    </dgm:pt>
    <dgm:pt modelId="{0ACE1D9A-BDC3-49A1-AF43-F4F8191F8E1D}">
      <dgm:prSet/>
      <dgm:spPr/>
      <dgm:t>
        <a:bodyPr/>
        <a:lstStyle/>
        <a:p>
          <a:r>
            <a:rPr lang="uk-UA" dirty="0"/>
            <a:t>Надсилання власних відео-занять та відео-роликів за темами занять</a:t>
          </a:r>
          <a:endParaRPr lang="ru-RU" dirty="0"/>
        </a:p>
      </dgm:t>
    </dgm:pt>
    <dgm:pt modelId="{4E05EC8E-C8D5-496E-AAC1-0EB9207B5E12}" type="parTrans" cxnId="{0B2FF221-580C-41D0-85E9-E08F2979DA66}">
      <dgm:prSet/>
      <dgm:spPr/>
      <dgm:t>
        <a:bodyPr/>
        <a:lstStyle/>
        <a:p>
          <a:endParaRPr lang="ru-RU"/>
        </a:p>
      </dgm:t>
    </dgm:pt>
    <dgm:pt modelId="{3F5E937F-F3BD-4CA7-AE9F-F21EFA1992DE}" type="sibTrans" cxnId="{0B2FF221-580C-41D0-85E9-E08F2979DA66}">
      <dgm:prSet/>
      <dgm:spPr/>
      <dgm:t>
        <a:bodyPr/>
        <a:lstStyle/>
        <a:p>
          <a:endParaRPr lang="ru-RU"/>
        </a:p>
      </dgm:t>
    </dgm:pt>
    <dgm:pt modelId="{E5495C1B-1A03-496F-BCBC-CB40AB728880}">
      <dgm:prSet/>
      <dgm:spPr/>
      <dgm:t>
        <a:bodyPr/>
        <a:lstStyle/>
        <a:p>
          <a:r>
            <a:rPr lang="uk-UA" dirty="0"/>
            <a:t>Проведення конкурсів, </a:t>
          </a:r>
          <a:r>
            <a:rPr lang="uk-UA" dirty="0" err="1"/>
            <a:t>проєктів</a:t>
          </a:r>
          <a:endParaRPr lang="ru-RU" dirty="0"/>
        </a:p>
      </dgm:t>
    </dgm:pt>
    <dgm:pt modelId="{C83CF3BA-D00A-460A-8FDE-284E866A7003}" type="parTrans" cxnId="{42606E2F-1BDD-422C-A1E1-9E3DBFA83676}">
      <dgm:prSet/>
      <dgm:spPr/>
      <dgm:t>
        <a:bodyPr/>
        <a:lstStyle/>
        <a:p>
          <a:endParaRPr lang="ru-RU"/>
        </a:p>
      </dgm:t>
    </dgm:pt>
    <dgm:pt modelId="{F82942A0-6B84-441A-9526-4D25A470BF8F}" type="sibTrans" cxnId="{42606E2F-1BDD-422C-A1E1-9E3DBFA83676}">
      <dgm:prSet/>
      <dgm:spPr/>
      <dgm:t>
        <a:bodyPr/>
        <a:lstStyle/>
        <a:p>
          <a:endParaRPr lang="ru-RU"/>
        </a:p>
      </dgm:t>
    </dgm:pt>
    <dgm:pt modelId="{E09A3E7A-A1E4-4F4C-B50B-9A4BE8AAC673}" type="pres">
      <dgm:prSet presAssocID="{890D11DA-6127-43AA-907A-F5CA185038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9383FB-1808-4603-8FEC-0D36E841331A}" type="pres">
      <dgm:prSet presAssocID="{9CC48D6A-496A-4820-B697-4B2236279A56}" presName="hierRoot1" presStyleCnt="0"/>
      <dgm:spPr/>
    </dgm:pt>
    <dgm:pt modelId="{35F2952E-9974-41FC-A00B-DB79C937458E}" type="pres">
      <dgm:prSet presAssocID="{9CC48D6A-496A-4820-B697-4B2236279A56}" presName="composite" presStyleCnt="0"/>
      <dgm:spPr/>
    </dgm:pt>
    <dgm:pt modelId="{04B12C0C-9A8C-41BF-8C1A-006BF6C3D617}" type="pres">
      <dgm:prSet presAssocID="{9CC48D6A-496A-4820-B697-4B2236279A56}" presName="background" presStyleLbl="node0" presStyleIdx="0" presStyleCnt="1"/>
      <dgm:spPr/>
    </dgm:pt>
    <dgm:pt modelId="{9EA5DDD3-8881-449D-9F02-FA51D35FFACC}" type="pres">
      <dgm:prSet presAssocID="{9CC48D6A-496A-4820-B697-4B2236279A56}" presName="text" presStyleLbl="fgAcc0" presStyleIdx="0" presStyleCnt="1">
        <dgm:presLayoutVars>
          <dgm:chPref val="3"/>
        </dgm:presLayoutVars>
      </dgm:prSet>
      <dgm:spPr/>
    </dgm:pt>
    <dgm:pt modelId="{4E188882-0741-4D8C-8397-8FD564866C7E}" type="pres">
      <dgm:prSet presAssocID="{9CC48D6A-496A-4820-B697-4B2236279A56}" presName="hierChild2" presStyleCnt="0"/>
      <dgm:spPr/>
    </dgm:pt>
    <dgm:pt modelId="{B883D11A-7F8C-4C8B-9FE2-D57A45ED49DE}" type="pres">
      <dgm:prSet presAssocID="{B2A2A0AD-EE83-4599-827A-65EDAEE97FEB}" presName="Name10" presStyleLbl="parChTrans1D2" presStyleIdx="0" presStyleCnt="3"/>
      <dgm:spPr/>
    </dgm:pt>
    <dgm:pt modelId="{4125F96C-723E-471B-970C-2EB33CDA7721}" type="pres">
      <dgm:prSet presAssocID="{7F4E0941-1266-4A5A-A151-5D3208A0C099}" presName="hierRoot2" presStyleCnt="0"/>
      <dgm:spPr/>
    </dgm:pt>
    <dgm:pt modelId="{1B38AC08-EF44-4F15-A276-33575D9C383D}" type="pres">
      <dgm:prSet presAssocID="{7F4E0941-1266-4A5A-A151-5D3208A0C099}" presName="composite2" presStyleCnt="0"/>
      <dgm:spPr/>
    </dgm:pt>
    <dgm:pt modelId="{E2CE30F2-1C62-41E7-AF0E-70FAEE77494B}" type="pres">
      <dgm:prSet presAssocID="{7F4E0941-1266-4A5A-A151-5D3208A0C099}" presName="background2" presStyleLbl="node2" presStyleIdx="0" presStyleCnt="3"/>
      <dgm:spPr/>
    </dgm:pt>
    <dgm:pt modelId="{CB22D6FE-1242-4F3C-AA4C-BD2E69091348}" type="pres">
      <dgm:prSet presAssocID="{7F4E0941-1266-4A5A-A151-5D3208A0C099}" presName="text2" presStyleLbl="fgAcc2" presStyleIdx="0" presStyleCnt="3">
        <dgm:presLayoutVars>
          <dgm:chPref val="3"/>
        </dgm:presLayoutVars>
      </dgm:prSet>
      <dgm:spPr/>
    </dgm:pt>
    <dgm:pt modelId="{905DC0FD-43B8-48E9-B8C5-E83B7AA0E7E3}" type="pres">
      <dgm:prSet presAssocID="{7F4E0941-1266-4A5A-A151-5D3208A0C099}" presName="hierChild3" presStyleCnt="0"/>
      <dgm:spPr/>
    </dgm:pt>
    <dgm:pt modelId="{19455624-324B-43BD-A022-CD3EE1E547B9}" type="pres">
      <dgm:prSet presAssocID="{85AD7E50-51B6-4E44-8F8A-A5EF4919A2CA}" presName="Name17" presStyleLbl="parChTrans1D3" presStyleIdx="0" presStyleCnt="4"/>
      <dgm:spPr/>
    </dgm:pt>
    <dgm:pt modelId="{478FD139-D6CB-4EFD-BBC8-21A96ABD23C2}" type="pres">
      <dgm:prSet presAssocID="{88BAE8C8-DBD7-4F6C-AFB8-0E7C2D810E6B}" presName="hierRoot3" presStyleCnt="0"/>
      <dgm:spPr/>
    </dgm:pt>
    <dgm:pt modelId="{6494584B-D05E-4782-9AA0-5E0B5F766F4B}" type="pres">
      <dgm:prSet presAssocID="{88BAE8C8-DBD7-4F6C-AFB8-0E7C2D810E6B}" presName="composite3" presStyleCnt="0"/>
      <dgm:spPr/>
    </dgm:pt>
    <dgm:pt modelId="{3CF11091-03CE-4E9E-A03F-A06A77757573}" type="pres">
      <dgm:prSet presAssocID="{88BAE8C8-DBD7-4F6C-AFB8-0E7C2D810E6B}" presName="background3" presStyleLbl="node3" presStyleIdx="0" presStyleCnt="4"/>
      <dgm:spPr/>
    </dgm:pt>
    <dgm:pt modelId="{1FC03296-D886-4C14-9C90-36ABE9F755A9}" type="pres">
      <dgm:prSet presAssocID="{88BAE8C8-DBD7-4F6C-AFB8-0E7C2D810E6B}" presName="text3" presStyleLbl="fgAcc3" presStyleIdx="0" presStyleCnt="4">
        <dgm:presLayoutVars>
          <dgm:chPref val="3"/>
        </dgm:presLayoutVars>
      </dgm:prSet>
      <dgm:spPr/>
    </dgm:pt>
    <dgm:pt modelId="{90361D27-DBC0-47EC-8C79-3CBB0EE78343}" type="pres">
      <dgm:prSet presAssocID="{88BAE8C8-DBD7-4F6C-AFB8-0E7C2D810E6B}" presName="hierChild4" presStyleCnt="0"/>
      <dgm:spPr/>
    </dgm:pt>
    <dgm:pt modelId="{54BBAA11-2CC4-4160-B88B-4DC49F54FDFC}" type="pres">
      <dgm:prSet presAssocID="{400E1141-8797-4B54-AE1F-AEE4F60508AB}" presName="Name17" presStyleLbl="parChTrans1D3" presStyleIdx="1" presStyleCnt="4"/>
      <dgm:spPr/>
    </dgm:pt>
    <dgm:pt modelId="{58A4E9F4-126D-4595-9D0E-D58CF9A81B64}" type="pres">
      <dgm:prSet presAssocID="{74310F5C-CE08-4A39-9AFF-324E47C2376F}" presName="hierRoot3" presStyleCnt="0"/>
      <dgm:spPr/>
    </dgm:pt>
    <dgm:pt modelId="{7D103FB9-8DA1-493B-AB78-1A44E23910BC}" type="pres">
      <dgm:prSet presAssocID="{74310F5C-CE08-4A39-9AFF-324E47C2376F}" presName="composite3" presStyleCnt="0"/>
      <dgm:spPr/>
    </dgm:pt>
    <dgm:pt modelId="{D739D194-ADCC-4599-9200-F42C1C7CECD6}" type="pres">
      <dgm:prSet presAssocID="{74310F5C-CE08-4A39-9AFF-324E47C2376F}" presName="background3" presStyleLbl="node3" presStyleIdx="1" presStyleCnt="4"/>
      <dgm:spPr/>
    </dgm:pt>
    <dgm:pt modelId="{5558F973-5D58-4239-B436-B3A549B6C3AA}" type="pres">
      <dgm:prSet presAssocID="{74310F5C-CE08-4A39-9AFF-324E47C2376F}" presName="text3" presStyleLbl="fgAcc3" presStyleIdx="1" presStyleCnt="4">
        <dgm:presLayoutVars>
          <dgm:chPref val="3"/>
        </dgm:presLayoutVars>
      </dgm:prSet>
      <dgm:spPr/>
    </dgm:pt>
    <dgm:pt modelId="{010B3267-7FAA-4AE3-9C6A-9F98B5BF2929}" type="pres">
      <dgm:prSet presAssocID="{74310F5C-CE08-4A39-9AFF-324E47C2376F}" presName="hierChild4" presStyleCnt="0"/>
      <dgm:spPr/>
    </dgm:pt>
    <dgm:pt modelId="{C461B0DE-2F40-4B19-AEF9-652786390069}" type="pres">
      <dgm:prSet presAssocID="{4F7C6537-2347-4F54-B12D-B0ADD0D20ED0}" presName="Name10" presStyleLbl="parChTrans1D2" presStyleIdx="1" presStyleCnt="3"/>
      <dgm:spPr/>
    </dgm:pt>
    <dgm:pt modelId="{D6908527-3E60-4668-BBEC-371A029B744F}" type="pres">
      <dgm:prSet presAssocID="{9EC4E3A9-DCA5-40ED-B8D3-A853BA50BC3D}" presName="hierRoot2" presStyleCnt="0"/>
      <dgm:spPr/>
    </dgm:pt>
    <dgm:pt modelId="{46E4A81C-11A5-4D31-B227-112F763B0EE7}" type="pres">
      <dgm:prSet presAssocID="{9EC4E3A9-DCA5-40ED-B8D3-A853BA50BC3D}" presName="composite2" presStyleCnt="0"/>
      <dgm:spPr/>
    </dgm:pt>
    <dgm:pt modelId="{40DD6717-0EF9-46DD-98FA-51F949BF022E}" type="pres">
      <dgm:prSet presAssocID="{9EC4E3A9-DCA5-40ED-B8D3-A853BA50BC3D}" presName="background2" presStyleLbl="node2" presStyleIdx="1" presStyleCnt="3"/>
      <dgm:spPr/>
    </dgm:pt>
    <dgm:pt modelId="{99C5C84D-3E13-4EA0-A6E3-9ED76EEAADDC}" type="pres">
      <dgm:prSet presAssocID="{9EC4E3A9-DCA5-40ED-B8D3-A853BA50BC3D}" presName="text2" presStyleLbl="fgAcc2" presStyleIdx="1" presStyleCnt="3" custLinFactX="-1064" custLinFactNeighborX="-100000" custLinFactNeighborY="-3006">
        <dgm:presLayoutVars>
          <dgm:chPref val="3"/>
        </dgm:presLayoutVars>
      </dgm:prSet>
      <dgm:spPr/>
    </dgm:pt>
    <dgm:pt modelId="{1C8D6396-0A59-4FD6-927F-E862F115857E}" type="pres">
      <dgm:prSet presAssocID="{9EC4E3A9-DCA5-40ED-B8D3-A853BA50BC3D}" presName="hierChild3" presStyleCnt="0"/>
      <dgm:spPr/>
    </dgm:pt>
    <dgm:pt modelId="{D3B3235C-98A4-44B7-B4C4-32E2B2B087D9}" type="pres">
      <dgm:prSet presAssocID="{03381193-6371-42E5-9358-65DF19D1F6FB}" presName="Name17" presStyleLbl="parChTrans1D3" presStyleIdx="2" presStyleCnt="4"/>
      <dgm:spPr/>
    </dgm:pt>
    <dgm:pt modelId="{DA10E930-8DF0-4E64-B33F-6E7F0B8F1600}" type="pres">
      <dgm:prSet presAssocID="{542B70FE-3692-49A9-9B66-A7325CB64031}" presName="hierRoot3" presStyleCnt="0"/>
      <dgm:spPr/>
    </dgm:pt>
    <dgm:pt modelId="{37E67C2C-68A1-438B-A7BA-DDF655F4F1FE}" type="pres">
      <dgm:prSet presAssocID="{542B70FE-3692-49A9-9B66-A7325CB64031}" presName="composite3" presStyleCnt="0"/>
      <dgm:spPr/>
    </dgm:pt>
    <dgm:pt modelId="{778E602E-BB1E-45CD-92F2-CAFFFD2FAA22}" type="pres">
      <dgm:prSet presAssocID="{542B70FE-3692-49A9-9B66-A7325CB64031}" presName="background3" presStyleLbl="node3" presStyleIdx="2" presStyleCnt="4"/>
      <dgm:spPr/>
    </dgm:pt>
    <dgm:pt modelId="{E32E5272-D865-4B70-B651-505C8E60EB0E}" type="pres">
      <dgm:prSet presAssocID="{542B70FE-3692-49A9-9B66-A7325CB64031}" presName="text3" presStyleLbl="fgAcc3" presStyleIdx="2" presStyleCnt="4">
        <dgm:presLayoutVars>
          <dgm:chPref val="3"/>
        </dgm:presLayoutVars>
      </dgm:prSet>
      <dgm:spPr/>
    </dgm:pt>
    <dgm:pt modelId="{DC4E102F-DD9D-42B9-B092-9F3234A9F15E}" type="pres">
      <dgm:prSet presAssocID="{542B70FE-3692-49A9-9B66-A7325CB64031}" presName="hierChild4" presStyleCnt="0"/>
      <dgm:spPr/>
    </dgm:pt>
    <dgm:pt modelId="{C459284F-E5B0-427F-A3CB-E6780E421100}" type="pres">
      <dgm:prSet presAssocID="{C83CF3BA-D00A-460A-8FDE-284E866A7003}" presName="Name17" presStyleLbl="parChTrans1D3" presStyleIdx="3" presStyleCnt="4"/>
      <dgm:spPr/>
    </dgm:pt>
    <dgm:pt modelId="{3FA9B67E-DCA1-42C7-A750-BAA4441E6487}" type="pres">
      <dgm:prSet presAssocID="{E5495C1B-1A03-496F-BCBC-CB40AB728880}" presName="hierRoot3" presStyleCnt="0"/>
      <dgm:spPr/>
    </dgm:pt>
    <dgm:pt modelId="{8C2BE2CE-C3F8-43B8-AC35-58A1330E6818}" type="pres">
      <dgm:prSet presAssocID="{E5495C1B-1A03-496F-BCBC-CB40AB728880}" presName="composite3" presStyleCnt="0"/>
      <dgm:spPr/>
    </dgm:pt>
    <dgm:pt modelId="{B42686BD-93B7-4FB4-B554-3CC8F9E81B0F}" type="pres">
      <dgm:prSet presAssocID="{E5495C1B-1A03-496F-BCBC-CB40AB728880}" presName="background3" presStyleLbl="node3" presStyleIdx="3" presStyleCnt="4"/>
      <dgm:spPr/>
    </dgm:pt>
    <dgm:pt modelId="{314984C4-7046-47EB-8934-66B08E8D6C01}" type="pres">
      <dgm:prSet presAssocID="{E5495C1B-1A03-496F-BCBC-CB40AB728880}" presName="text3" presStyleLbl="fgAcc3" presStyleIdx="3" presStyleCnt="4">
        <dgm:presLayoutVars>
          <dgm:chPref val="3"/>
        </dgm:presLayoutVars>
      </dgm:prSet>
      <dgm:spPr/>
    </dgm:pt>
    <dgm:pt modelId="{50EFB79F-9A6A-4CA4-89BC-A8E9C0ABE4A6}" type="pres">
      <dgm:prSet presAssocID="{E5495C1B-1A03-496F-BCBC-CB40AB728880}" presName="hierChild4" presStyleCnt="0"/>
      <dgm:spPr/>
    </dgm:pt>
    <dgm:pt modelId="{48411928-126E-4F67-B386-9465715D9CCB}" type="pres">
      <dgm:prSet presAssocID="{4E05EC8E-C8D5-496E-AAC1-0EB9207B5E12}" presName="Name10" presStyleLbl="parChTrans1D2" presStyleIdx="2" presStyleCnt="3"/>
      <dgm:spPr/>
    </dgm:pt>
    <dgm:pt modelId="{F6D68D48-B2ED-46CE-9585-E582F0A26A88}" type="pres">
      <dgm:prSet presAssocID="{0ACE1D9A-BDC3-49A1-AF43-F4F8191F8E1D}" presName="hierRoot2" presStyleCnt="0"/>
      <dgm:spPr/>
    </dgm:pt>
    <dgm:pt modelId="{466264EF-4BED-4F05-A5EA-01F8FB5AEE4A}" type="pres">
      <dgm:prSet presAssocID="{0ACE1D9A-BDC3-49A1-AF43-F4F8191F8E1D}" presName="composite2" presStyleCnt="0"/>
      <dgm:spPr/>
    </dgm:pt>
    <dgm:pt modelId="{EAB30C99-38F0-411D-80CE-8B2B3A4D00F6}" type="pres">
      <dgm:prSet presAssocID="{0ACE1D9A-BDC3-49A1-AF43-F4F8191F8E1D}" presName="background2" presStyleLbl="node2" presStyleIdx="2" presStyleCnt="3"/>
      <dgm:spPr/>
    </dgm:pt>
    <dgm:pt modelId="{99648265-B493-402F-86B7-281A385A4B9F}" type="pres">
      <dgm:prSet presAssocID="{0ACE1D9A-BDC3-49A1-AF43-F4F8191F8E1D}" presName="text2" presStyleLbl="fgAcc2" presStyleIdx="2" presStyleCnt="3" custLinFactNeighborX="-78780" custLinFactNeighborY="-2937">
        <dgm:presLayoutVars>
          <dgm:chPref val="3"/>
        </dgm:presLayoutVars>
      </dgm:prSet>
      <dgm:spPr/>
    </dgm:pt>
    <dgm:pt modelId="{E4C6A60F-2C8C-4BB6-BE47-F14969C8653C}" type="pres">
      <dgm:prSet presAssocID="{0ACE1D9A-BDC3-49A1-AF43-F4F8191F8E1D}" presName="hierChild3" presStyleCnt="0"/>
      <dgm:spPr/>
    </dgm:pt>
  </dgm:ptLst>
  <dgm:cxnLst>
    <dgm:cxn modelId="{88B4D600-20AC-4A97-B909-ED0708D60056}" srcId="{890D11DA-6127-43AA-907A-F5CA1850383A}" destId="{9CC48D6A-496A-4820-B697-4B2236279A56}" srcOrd="0" destOrd="0" parTransId="{AC49DE00-A4C2-4B3F-AF9A-A2F8084C1FE1}" sibTransId="{C338EBBA-DF2E-4EC0-96AC-F56C56B9E2E3}"/>
    <dgm:cxn modelId="{0F10BE01-C76D-489E-B896-9538AC2E0FD4}" srcId="{7F4E0941-1266-4A5A-A151-5D3208A0C099}" destId="{88BAE8C8-DBD7-4F6C-AFB8-0E7C2D810E6B}" srcOrd="0" destOrd="0" parTransId="{85AD7E50-51B6-4E44-8F8A-A5EF4919A2CA}" sibTransId="{CD3A5A30-28DD-4767-AAE8-3B6FE91B506E}"/>
    <dgm:cxn modelId="{937AD703-9AE2-47D8-8576-29078BE03B63}" type="presOf" srcId="{9CC48D6A-496A-4820-B697-4B2236279A56}" destId="{9EA5DDD3-8881-449D-9F02-FA51D35FFACC}" srcOrd="0" destOrd="0" presId="urn:microsoft.com/office/officeart/2005/8/layout/hierarchy1"/>
    <dgm:cxn modelId="{540D7C12-A90B-4189-91AD-F7DFE5831727}" type="presOf" srcId="{9EC4E3A9-DCA5-40ED-B8D3-A853BA50BC3D}" destId="{99C5C84D-3E13-4EA0-A6E3-9ED76EEAADDC}" srcOrd="0" destOrd="0" presId="urn:microsoft.com/office/officeart/2005/8/layout/hierarchy1"/>
    <dgm:cxn modelId="{A200971E-49D3-4DD3-918B-DE525E4E0995}" type="presOf" srcId="{03381193-6371-42E5-9358-65DF19D1F6FB}" destId="{D3B3235C-98A4-44B7-B4C4-32E2B2B087D9}" srcOrd="0" destOrd="0" presId="urn:microsoft.com/office/officeart/2005/8/layout/hierarchy1"/>
    <dgm:cxn modelId="{0B2FF221-580C-41D0-85E9-E08F2979DA66}" srcId="{9CC48D6A-496A-4820-B697-4B2236279A56}" destId="{0ACE1D9A-BDC3-49A1-AF43-F4F8191F8E1D}" srcOrd="2" destOrd="0" parTransId="{4E05EC8E-C8D5-496E-AAC1-0EB9207B5E12}" sibTransId="{3F5E937F-F3BD-4CA7-AE9F-F21EFA1992DE}"/>
    <dgm:cxn modelId="{55154A2B-992D-48D9-B90E-66AEA578F0E7}" type="presOf" srcId="{4E05EC8E-C8D5-496E-AAC1-0EB9207B5E12}" destId="{48411928-126E-4F67-B386-9465715D9CCB}" srcOrd="0" destOrd="0" presId="urn:microsoft.com/office/officeart/2005/8/layout/hierarchy1"/>
    <dgm:cxn modelId="{42606E2F-1BDD-422C-A1E1-9E3DBFA83676}" srcId="{9EC4E3A9-DCA5-40ED-B8D3-A853BA50BC3D}" destId="{E5495C1B-1A03-496F-BCBC-CB40AB728880}" srcOrd="1" destOrd="0" parTransId="{C83CF3BA-D00A-460A-8FDE-284E866A7003}" sibTransId="{F82942A0-6B84-441A-9526-4D25A470BF8F}"/>
    <dgm:cxn modelId="{116F2F33-8C97-4913-8C7B-695DED304974}" type="presOf" srcId="{C83CF3BA-D00A-460A-8FDE-284E866A7003}" destId="{C459284F-E5B0-427F-A3CB-E6780E421100}" srcOrd="0" destOrd="0" presId="urn:microsoft.com/office/officeart/2005/8/layout/hierarchy1"/>
    <dgm:cxn modelId="{EFEB4633-0E3A-43EB-86C8-7D08E3A12324}" type="presOf" srcId="{88BAE8C8-DBD7-4F6C-AFB8-0E7C2D810E6B}" destId="{1FC03296-D886-4C14-9C90-36ABE9F755A9}" srcOrd="0" destOrd="0" presId="urn:microsoft.com/office/officeart/2005/8/layout/hierarchy1"/>
    <dgm:cxn modelId="{8F4D2D39-E8B6-4CFD-9199-970884AA3D6C}" srcId="{7F4E0941-1266-4A5A-A151-5D3208A0C099}" destId="{74310F5C-CE08-4A39-9AFF-324E47C2376F}" srcOrd="1" destOrd="0" parTransId="{400E1141-8797-4B54-AE1F-AEE4F60508AB}" sibTransId="{9CC434E1-6D70-420F-BC01-C89A4B2D82DE}"/>
    <dgm:cxn modelId="{3CA53039-846E-464D-B7BF-E1159DCDC3F5}" type="presOf" srcId="{7F4E0941-1266-4A5A-A151-5D3208A0C099}" destId="{CB22D6FE-1242-4F3C-AA4C-BD2E69091348}" srcOrd="0" destOrd="0" presId="urn:microsoft.com/office/officeart/2005/8/layout/hierarchy1"/>
    <dgm:cxn modelId="{6A056439-B1C2-41A7-A2C4-7B5FCB8924C1}" type="presOf" srcId="{890D11DA-6127-43AA-907A-F5CA1850383A}" destId="{E09A3E7A-A1E4-4F4C-B50B-9A4BE8AAC673}" srcOrd="0" destOrd="0" presId="urn:microsoft.com/office/officeart/2005/8/layout/hierarchy1"/>
    <dgm:cxn modelId="{65672C5E-8CD5-4A2C-9A04-B17BDCC28002}" type="presOf" srcId="{4F7C6537-2347-4F54-B12D-B0ADD0D20ED0}" destId="{C461B0DE-2F40-4B19-AEF9-652786390069}" srcOrd="0" destOrd="0" presId="urn:microsoft.com/office/officeart/2005/8/layout/hierarchy1"/>
    <dgm:cxn modelId="{5E51AC63-EB55-4EE4-AD19-3C5BED054623}" type="presOf" srcId="{542B70FE-3692-49A9-9B66-A7325CB64031}" destId="{E32E5272-D865-4B70-B651-505C8E60EB0E}" srcOrd="0" destOrd="0" presId="urn:microsoft.com/office/officeart/2005/8/layout/hierarchy1"/>
    <dgm:cxn modelId="{798D90B2-760A-4F95-93E4-7FAF74467B55}" srcId="{9CC48D6A-496A-4820-B697-4B2236279A56}" destId="{9EC4E3A9-DCA5-40ED-B8D3-A853BA50BC3D}" srcOrd="1" destOrd="0" parTransId="{4F7C6537-2347-4F54-B12D-B0ADD0D20ED0}" sibTransId="{4FF36169-D705-4DA2-B00F-39869DE6908C}"/>
    <dgm:cxn modelId="{36063ED7-906C-4088-88B4-241E7D077C37}" type="presOf" srcId="{0ACE1D9A-BDC3-49A1-AF43-F4F8191F8E1D}" destId="{99648265-B493-402F-86B7-281A385A4B9F}" srcOrd="0" destOrd="0" presId="urn:microsoft.com/office/officeart/2005/8/layout/hierarchy1"/>
    <dgm:cxn modelId="{FFA8C6D9-5C51-4AD9-B357-D5CAD17DCCEB}" type="presOf" srcId="{E5495C1B-1A03-496F-BCBC-CB40AB728880}" destId="{314984C4-7046-47EB-8934-66B08E8D6C01}" srcOrd="0" destOrd="0" presId="urn:microsoft.com/office/officeart/2005/8/layout/hierarchy1"/>
    <dgm:cxn modelId="{4A3CB3DF-ECCD-432C-A3E9-13D340C9926B}" type="presOf" srcId="{74310F5C-CE08-4A39-9AFF-324E47C2376F}" destId="{5558F973-5D58-4239-B436-B3A549B6C3AA}" srcOrd="0" destOrd="0" presId="urn:microsoft.com/office/officeart/2005/8/layout/hierarchy1"/>
    <dgm:cxn modelId="{C26B4AE4-939A-4F49-88C6-8EAEF1B81E13}" type="presOf" srcId="{400E1141-8797-4B54-AE1F-AEE4F60508AB}" destId="{54BBAA11-2CC4-4160-B88B-4DC49F54FDFC}" srcOrd="0" destOrd="0" presId="urn:microsoft.com/office/officeart/2005/8/layout/hierarchy1"/>
    <dgm:cxn modelId="{01316BE9-044B-4F56-A51B-D8553513E810}" type="presOf" srcId="{B2A2A0AD-EE83-4599-827A-65EDAEE97FEB}" destId="{B883D11A-7F8C-4C8B-9FE2-D57A45ED49DE}" srcOrd="0" destOrd="0" presId="urn:microsoft.com/office/officeart/2005/8/layout/hierarchy1"/>
    <dgm:cxn modelId="{5FC2F3F5-052B-4C94-ACE1-E9DBB0BBF743}" srcId="{9EC4E3A9-DCA5-40ED-B8D3-A853BA50BC3D}" destId="{542B70FE-3692-49A9-9B66-A7325CB64031}" srcOrd="0" destOrd="0" parTransId="{03381193-6371-42E5-9358-65DF19D1F6FB}" sibTransId="{7D01212C-8E29-4413-8851-64429B7EB279}"/>
    <dgm:cxn modelId="{15852AFA-3683-4C8A-8A60-FEB50E7F1E02}" srcId="{9CC48D6A-496A-4820-B697-4B2236279A56}" destId="{7F4E0941-1266-4A5A-A151-5D3208A0C099}" srcOrd="0" destOrd="0" parTransId="{B2A2A0AD-EE83-4599-827A-65EDAEE97FEB}" sibTransId="{BEBD35CC-1298-4B06-A701-B2749BB05BC1}"/>
    <dgm:cxn modelId="{1676CAFE-BFB3-4CB1-B946-205827B1347E}" type="presOf" srcId="{85AD7E50-51B6-4E44-8F8A-A5EF4919A2CA}" destId="{19455624-324B-43BD-A022-CD3EE1E547B9}" srcOrd="0" destOrd="0" presId="urn:microsoft.com/office/officeart/2005/8/layout/hierarchy1"/>
    <dgm:cxn modelId="{2FFA9766-B2E3-4062-BFE7-789D1AC803EF}" type="presParOf" srcId="{E09A3E7A-A1E4-4F4C-B50B-9A4BE8AAC673}" destId="{A49383FB-1808-4603-8FEC-0D36E841331A}" srcOrd="0" destOrd="0" presId="urn:microsoft.com/office/officeart/2005/8/layout/hierarchy1"/>
    <dgm:cxn modelId="{94BEEE54-7BAD-41E7-ADC7-FD5690702A4C}" type="presParOf" srcId="{A49383FB-1808-4603-8FEC-0D36E841331A}" destId="{35F2952E-9974-41FC-A00B-DB79C937458E}" srcOrd="0" destOrd="0" presId="urn:microsoft.com/office/officeart/2005/8/layout/hierarchy1"/>
    <dgm:cxn modelId="{89488521-370B-48DA-8D8F-F651AD13B13D}" type="presParOf" srcId="{35F2952E-9974-41FC-A00B-DB79C937458E}" destId="{04B12C0C-9A8C-41BF-8C1A-006BF6C3D617}" srcOrd="0" destOrd="0" presId="urn:microsoft.com/office/officeart/2005/8/layout/hierarchy1"/>
    <dgm:cxn modelId="{BFEABBA6-2152-475D-B199-D91BB3BDAE67}" type="presParOf" srcId="{35F2952E-9974-41FC-A00B-DB79C937458E}" destId="{9EA5DDD3-8881-449D-9F02-FA51D35FFACC}" srcOrd="1" destOrd="0" presId="urn:microsoft.com/office/officeart/2005/8/layout/hierarchy1"/>
    <dgm:cxn modelId="{203CCBDE-1D7D-408C-9D67-4B691B7D2659}" type="presParOf" srcId="{A49383FB-1808-4603-8FEC-0D36E841331A}" destId="{4E188882-0741-4D8C-8397-8FD564866C7E}" srcOrd="1" destOrd="0" presId="urn:microsoft.com/office/officeart/2005/8/layout/hierarchy1"/>
    <dgm:cxn modelId="{5C43604E-5C4B-4279-82BB-230A770E6BA0}" type="presParOf" srcId="{4E188882-0741-4D8C-8397-8FD564866C7E}" destId="{B883D11A-7F8C-4C8B-9FE2-D57A45ED49DE}" srcOrd="0" destOrd="0" presId="urn:microsoft.com/office/officeart/2005/8/layout/hierarchy1"/>
    <dgm:cxn modelId="{7CBD40AD-700E-47AD-8A9D-A2123D6C3324}" type="presParOf" srcId="{4E188882-0741-4D8C-8397-8FD564866C7E}" destId="{4125F96C-723E-471B-970C-2EB33CDA7721}" srcOrd="1" destOrd="0" presId="urn:microsoft.com/office/officeart/2005/8/layout/hierarchy1"/>
    <dgm:cxn modelId="{8C119DDA-61F5-440B-9041-4FDD99FCC770}" type="presParOf" srcId="{4125F96C-723E-471B-970C-2EB33CDA7721}" destId="{1B38AC08-EF44-4F15-A276-33575D9C383D}" srcOrd="0" destOrd="0" presId="urn:microsoft.com/office/officeart/2005/8/layout/hierarchy1"/>
    <dgm:cxn modelId="{2B9C8CBE-95F2-4E73-835C-50AC88B995DB}" type="presParOf" srcId="{1B38AC08-EF44-4F15-A276-33575D9C383D}" destId="{E2CE30F2-1C62-41E7-AF0E-70FAEE77494B}" srcOrd="0" destOrd="0" presId="urn:microsoft.com/office/officeart/2005/8/layout/hierarchy1"/>
    <dgm:cxn modelId="{24F58FD1-E15D-42CC-ADA8-4E70E33EE1ED}" type="presParOf" srcId="{1B38AC08-EF44-4F15-A276-33575D9C383D}" destId="{CB22D6FE-1242-4F3C-AA4C-BD2E69091348}" srcOrd="1" destOrd="0" presId="urn:microsoft.com/office/officeart/2005/8/layout/hierarchy1"/>
    <dgm:cxn modelId="{033E0FC7-C1BE-4CDF-B106-91AE00BC7A32}" type="presParOf" srcId="{4125F96C-723E-471B-970C-2EB33CDA7721}" destId="{905DC0FD-43B8-48E9-B8C5-E83B7AA0E7E3}" srcOrd="1" destOrd="0" presId="urn:microsoft.com/office/officeart/2005/8/layout/hierarchy1"/>
    <dgm:cxn modelId="{8C599F80-25AE-4210-9AD6-37C9B38CC54A}" type="presParOf" srcId="{905DC0FD-43B8-48E9-B8C5-E83B7AA0E7E3}" destId="{19455624-324B-43BD-A022-CD3EE1E547B9}" srcOrd="0" destOrd="0" presId="urn:microsoft.com/office/officeart/2005/8/layout/hierarchy1"/>
    <dgm:cxn modelId="{49CE340B-CD24-4E43-9D52-DECD0E78651C}" type="presParOf" srcId="{905DC0FD-43B8-48E9-B8C5-E83B7AA0E7E3}" destId="{478FD139-D6CB-4EFD-BBC8-21A96ABD23C2}" srcOrd="1" destOrd="0" presId="urn:microsoft.com/office/officeart/2005/8/layout/hierarchy1"/>
    <dgm:cxn modelId="{6C016423-531F-4D20-9057-19072F2E6C97}" type="presParOf" srcId="{478FD139-D6CB-4EFD-BBC8-21A96ABD23C2}" destId="{6494584B-D05E-4782-9AA0-5E0B5F766F4B}" srcOrd="0" destOrd="0" presId="urn:microsoft.com/office/officeart/2005/8/layout/hierarchy1"/>
    <dgm:cxn modelId="{6B604DB2-FB45-43DA-A60B-25B9A48D1B7E}" type="presParOf" srcId="{6494584B-D05E-4782-9AA0-5E0B5F766F4B}" destId="{3CF11091-03CE-4E9E-A03F-A06A77757573}" srcOrd="0" destOrd="0" presId="urn:microsoft.com/office/officeart/2005/8/layout/hierarchy1"/>
    <dgm:cxn modelId="{C28F8EAA-B62F-4BB1-9ED5-9D4342740530}" type="presParOf" srcId="{6494584B-D05E-4782-9AA0-5E0B5F766F4B}" destId="{1FC03296-D886-4C14-9C90-36ABE9F755A9}" srcOrd="1" destOrd="0" presId="urn:microsoft.com/office/officeart/2005/8/layout/hierarchy1"/>
    <dgm:cxn modelId="{1A64ED57-AAD4-40D4-B602-142D78A68CA9}" type="presParOf" srcId="{478FD139-D6CB-4EFD-BBC8-21A96ABD23C2}" destId="{90361D27-DBC0-47EC-8C79-3CBB0EE78343}" srcOrd="1" destOrd="0" presId="urn:microsoft.com/office/officeart/2005/8/layout/hierarchy1"/>
    <dgm:cxn modelId="{83ED8722-DBD4-4C83-95B6-741A4166F745}" type="presParOf" srcId="{905DC0FD-43B8-48E9-B8C5-E83B7AA0E7E3}" destId="{54BBAA11-2CC4-4160-B88B-4DC49F54FDFC}" srcOrd="2" destOrd="0" presId="urn:microsoft.com/office/officeart/2005/8/layout/hierarchy1"/>
    <dgm:cxn modelId="{95F2D6BE-7491-4041-A733-08ECE481930F}" type="presParOf" srcId="{905DC0FD-43B8-48E9-B8C5-E83B7AA0E7E3}" destId="{58A4E9F4-126D-4595-9D0E-D58CF9A81B64}" srcOrd="3" destOrd="0" presId="urn:microsoft.com/office/officeart/2005/8/layout/hierarchy1"/>
    <dgm:cxn modelId="{62B6D077-DD39-469B-9BBC-4886633FE9A3}" type="presParOf" srcId="{58A4E9F4-126D-4595-9D0E-D58CF9A81B64}" destId="{7D103FB9-8DA1-493B-AB78-1A44E23910BC}" srcOrd="0" destOrd="0" presId="urn:microsoft.com/office/officeart/2005/8/layout/hierarchy1"/>
    <dgm:cxn modelId="{D4628401-128F-4464-BC9F-40402EF341AB}" type="presParOf" srcId="{7D103FB9-8DA1-493B-AB78-1A44E23910BC}" destId="{D739D194-ADCC-4599-9200-F42C1C7CECD6}" srcOrd="0" destOrd="0" presId="urn:microsoft.com/office/officeart/2005/8/layout/hierarchy1"/>
    <dgm:cxn modelId="{7AC7921E-8071-4D9E-8558-7BA0510F56F4}" type="presParOf" srcId="{7D103FB9-8DA1-493B-AB78-1A44E23910BC}" destId="{5558F973-5D58-4239-B436-B3A549B6C3AA}" srcOrd="1" destOrd="0" presId="urn:microsoft.com/office/officeart/2005/8/layout/hierarchy1"/>
    <dgm:cxn modelId="{9C180720-773B-41DB-9163-0BBD4AE875B4}" type="presParOf" srcId="{58A4E9F4-126D-4595-9D0E-D58CF9A81B64}" destId="{010B3267-7FAA-4AE3-9C6A-9F98B5BF2929}" srcOrd="1" destOrd="0" presId="urn:microsoft.com/office/officeart/2005/8/layout/hierarchy1"/>
    <dgm:cxn modelId="{E4149EED-4459-4BD0-B7C9-86CA00EB8C0C}" type="presParOf" srcId="{4E188882-0741-4D8C-8397-8FD564866C7E}" destId="{C461B0DE-2F40-4B19-AEF9-652786390069}" srcOrd="2" destOrd="0" presId="urn:microsoft.com/office/officeart/2005/8/layout/hierarchy1"/>
    <dgm:cxn modelId="{199D28D6-EAA6-46D9-9C21-A47BAAFB8F84}" type="presParOf" srcId="{4E188882-0741-4D8C-8397-8FD564866C7E}" destId="{D6908527-3E60-4668-BBEC-371A029B744F}" srcOrd="3" destOrd="0" presId="urn:microsoft.com/office/officeart/2005/8/layout/hierarchy1"/>
    <dgm:cxn modelId="{9D1D7AC6-86A6-44BB-8200-FF4D0F4CC02B}" type="presParOf" srcId="{D6908527-3E60-4668-BBEC-371A029B744F}" destId="{46E4A81C-11A5-4D31-B227-112F763B0EE7}" srcOrd="0" destOrd="0" presId="urn:microsoft.com/office/officeart/2005/8/layout/hierarchy1"/>
    <dgm:cxn modelId="{DC8CCA51-6210-43B8-ACD4-C9F60271384D}" type="presParOf" srcId="{46E4A81C-11A5-4D31-B227-112F763B0EE7}" destId="{40DD6717-0EF9-46DD-98FA-51F949BF022E}" srcOrd="0" destOrd="0" presId="urn:microsoft.com/office/officeart/2005/8/layout/hierarchy1"/>
    <dgm:cxn modelId="{C9BBBA51-35C0-420F-A777-3EEA35F532EB}" type="presParOf" srcId="{46E4A81C-11A5-4D31-B227-112F763B0EE7}" destId="{99C5C84D-3E13-4EA0-A6E3-9ED76EEAADDC}" srcOrd="1" destOrd="0" presId="urn:microsoft.com/office/officeart/2005/8/layout/hierarchy1"/>
    <dgm:cxn modelId="{734F8356-7F9F-465D-B26F-76ABF1033DA0}" type="presParOf" srcId="{D6908527-3E60-4668-BBEC-371A029B744F}" destId="{1C8D6396-0A59-4FD6-927F-E862F115857E}" srcOrd="1" destOrd="0" presId="urn:microsoft.com/office/officeart/2005/8/layout/hierarchy1"/>
    <dgm:cxn modelId="{96814BA6-F6AF-4896-BB8E-52E27FCBF031}" type="presParOf" srcId="{1C8D6396-0A59-4FD6-927F-E862F115857E}" destId="{D3B3235C-98A4-44B7-B4C4-32E2B2B087D9}" srcOrd="0" destOrd="0" presId="urn:microsoft.com/office/officeart/2005/8/layout/hierarchy1"/>
    <dgm:cxn modelId="{4AD4D295-6F89-4B9C-AABF-1B87E3D6BC4C}" type="presParOf" srcId="{1C8D6396-0A59-4FD6-927F-E862F115857E}" destId="{DA10E930-8DF0-4E64-B33F-6E7F0B8F1600}" srcOrd="1" destOrd="0" presId="urn:microsoft.com/office/officeart/2005/8/layout/hierarchy1"/>
    <dgm:cxn modelId="{E1B7D482-3B5C-42D1-AA8A-FF1D99D748DB}" type="presParOf" srcId="{DA10E930-8DF0-4E64-B33F-6E7F0B8F1600}" destId="{37E67C2C-68A1-438B-A7BA-DDF655F4F1FE}" srcOrd="0" destOrd="0" presId="urn:microsoft.com/office/officeart/2005/8/layout/hierarchy1"/>
    <dgm:cxn modelId="{A1EBDFA6-EB36-4283-832D-3A16FE83EFA1}" type="presParOf" srcId="{37E67C2C-68A1-438B-A7BA-DDF655F4F1FE}" destId="{778E602E-BB1E-45CD-92F2-CAFFFD2FAA22}" srcOrd="0" destOrd="0" presId="urn:microsoft.com/office/officeart/2005/8/layout/hierarchy1"/>
    <dgm:cxn modelId="{7A67068B-CAE9-41D8-AD45-32AD0D38F3B7}" type="presParOf" srcId="{37E67C2C-68A1-438B-A7BA-DDF655F4F1FE}" destId="{E32E5272-D865-4B70-B651-505C8E60EB0E}" srcOrd="1" destOrd="0" presId="urn:microsoft.com/office/officeart/2005/8/layout/hierarchy1"/>
    <dgm:cxn modelId="{04DB0623-E629-4FB8-97D2-98E43ECB6316}" type="presParOf" srcId="{DA10E930-8DF0-4E64-B33F-6E7F0B8F1600}" destId="{DC4E102F-DD9D-42B9-B092-9F3234A9F15E}" srcOrd="1" destOrd="0" presId="urn:microsoft.com/office/officeart/2005/8/layout/hierarchy1"/>
    <dgm:cxn modelId="{EFA61435-9C53-473C-9FD0-D69536BEDB05}" type="presParOf" srcId="{1C8D6396-0A59-4FD6-927F-E862F115857E}" destId="{C459284F-E5B0-427F-A3CB-E6780E421100}" srcOrd="2" destOrd="0" presId="urn:microsoft.com/office/officeart/2005/8/layout/hierarchy1"/>
    <dgm:cxn modelId="{BE67B758-FEBA-43B5-A3A0-0DC89E06085A}" type="presParOf" srcId="{1C8D6396-0A59-4FD6-927F-E862F115857E}" destId="{3FA9B67E-DCA1-42C7-A750-BAA4441E6487}" srcOrd="3" destOrd="0" presId="urn:microsoft.com/office/officeart/2005/8/layout/hierarchy1"/>
    <dgm:cxn modelId="{5F74E3DD-5875-4253-85F7-5CAE7520D3FD}" type="presParOf" srcId="{3FA9B67E-DCA1-42C7-A750-BAA4441E6487}" destId="{8C2BE2CE-C3F8-43B8-AC35-58A1330E6818}" srcOrd="0" destOrd="0" presId="urn:microsoft.com/office/officeart/2005/8/layout/hierarchy1"/>
    <dgm:cxn modelId="{7FF90856-4A61-4E04-8564-D1149DBC5C29}" type="presParOf" srcId="{8C2BE2CE-C3F8-43B8-AC35-58A1330E6818}" destId="{B42686BD-93B7-4FB4-B554-3CC8F9E81B0F}" srcOrd="0" destOrd="0" presId="urn:microsoft.com/office/officeart/2005/8/layout/hierarchy1"/>
    <dgm:cxn modelId="{B0153842-CE60-48B4-96B9-18C98A585C65}" type="presParOf" srcId="{8C2BE2CE-C3F8-43B8-AC35-58A1330E6818}" destId="{314984C4-7046-47EB-8934-66B08E8D6C01}" srcOrd="1" destOrd="0" presId="urn:microsoft.com/office/officeart/2005/8/layout/hierarchy1"/>
    <dgm:cxn modelId="{FFE641A4-5829-4A6A-AA0C-BAF038CF4A4D}" type="presParOf" srcId="{3FA9B67E-DCA1-42C7-A750-BAA4441E6487}" destId="{50EFB79F-9A6A-4CA4-89BC-A8E9C0ABE4A6}" srcOrd="1" destOrd="0" presId="urn:microsoft.com/office/officeart/2005/8/layout/hierarchy1"/>
    <dgm:cxn modelId="{F0241037-D725-455B-87DF-D9F84FDC0D43}" type="presParOf" srcId="{4E188882-0741-4D8C-8397-8FD564866C7E}" destId="{48411928-126E-4F67-B386-9465715D9CCB}" srcOrd="4" destOrd="0" presId="urn:microsoft.com/office/officeart/2005/8/layout/hierarchy1"/>
    <dgm:cxn modelId="{D74F493D-F24A-4092-964A-14AA10945EC5}" type="presParOf" srcId="{4E188882-0741-4D8C-8397-8FD564866C7E}" destId="{F6D68D48-B2ED-46CE-9585-E582F0A26A88}" srcOrd="5" destOrd="0" presId="urn:microsoft.com/office/officeart/2005/8/layout/hierarchy1"/>
    <dgm:cxn modelId="{37821115-8CF8-4E43-AB1C-63456D1EAAB4}" type="presParOf" srcId="{F6D68D48-B2ED-46CE-9585-E582F0A26A88}" destId="{466264EF-4BED-4F05-A5EA-01F8FB5AEE4A}" srcOrd="0" destOrd="0" presId="urn:microsoft.com/office/officeart/2005/8/layout/hierarchy1"/>
    <dgm:cxn modelId="{EB04DE1C-E297-46D2-9E1A-EF15D932BFBA}" type="presParOf" srcId="{466264EF-4BED-4F05-A5EA-01F8FB5AEE4A}" destId="{EAB30C99-38F0-411D-80CE-8B2B3A4D00F6}" srcOrd="0" destOrd="0" presId="urn:microsoft.com/office/officeart/2005/8/layout/hierarchy1"/>
    <dgm:cxn modelId="{5B394396-9FB0-42C8-AD84-806E31EF0B8F}" type="presParOf" srcId="{466264EF-4BED-4F05-A5EA-01F8FB5AEE4A}" destId="{99648265-B493-402F-86B7-281A385A4B9F}" srcOrd="1" destOrd="0" presId="urn:microsoft.com/office/officeart/2005/8/layout/hierarchy1"/>
    <dgm:cxn modelId="{53BF543D-5C9D-4132-9866-F990EEF3438D}" type="presParOf" srcId="{F6D68D48-B2ED-46CE-9585-E582F0A26A88}" destId="{E4C6A60F-2C8C-4BB6-BE47-F14969C865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9DCC64-5379-49A6-8538-80C3D241C32B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467E0B6-83B8-409E-81E1-97EAC5615D5F}">
      <dgm:prSet phldrT="[Текст]"/>
      <dgm:spPr/>
      <dgm:t>
        <a:bodyPr/>
        <a:lstStyle/>
        <a:p>
          <a:r>
            <a:rPr lang="uk-UA" dirty="0">
              <a:solidFill>
                <a:schemeClr val="accent5">
                  <a:lumMod val="75000"/>
                </a:schemeClr>
              </a:solidFill>
            </a:rPr>
            <a:t>Розміщено на сайті ЗДО рекомендації для батьків</a:t>
          </a:r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ED73A92E-6248-42EA-9704-26B923C88777}" type="parTrans" cxnId="{7A3B97F8-1BE1-40AB-A581-B0475A1B865E}">
      <dgm:prSet/>
      <dgm:spPr/>
      <dgm:t>
        <a:bodyPr/>
        <a:lstStyle/>
        <a:p>
          <a:endParaRPr lang="ru-RU"/>
        </a:p>
      </dgm:t>
    </dgm:pt>
    <dgm:pt modelId="{04EB5C8A-B859-4A79-9663-0A1584187301}" type="sibTrans" cxnId="{7A3B97F8-1BE1-40AB-A581-B0475A1B865E}">
      <dgm:prSet/>
      <dgm:spPr/>
      <dgm:t>
        <a:bodyPr/>
        <a:lstStyle/>
        <a:p>
          <a:endParaRPr lang="ru-RU"/>
        </a:p>
      </dgm:t>
    </dgm:pt>
    <dgm:pt modelId="{D8FC60FB-FDA0-44AD-8DB4-D467430EA82A}">
      <dgm:prSet phldrT="[Текст]"/>
      <dgm:spPr/>
      <dgm:t>
        <a:bodyPr/>
        <a:lstStyle/>
        <a:p>
          <a:r>
            <a:rPr lang="uk-UA" dirty="0">
              <a:solidFill>
                <a:schemeClr val="accent5">
                  <a:lumMod val="75000"/>
                </a:schemeClr>
              </a:solidFill>
            </a:rPr>
            <a:t>Створено спільноти із батьками, вихователями, адміністрацією</a:t>
          </a:r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899D3460-A626-4BA2-8FE4-19420E31C118}" type="parTrans" cxnId="{ABC8E522-4135-4D63-9EC0-88C8CE472B08}">
      <dgm:prSet/>
      <dgm:spPr/>
      <dgm:t>
        <a:bodyPr/>
        <a:lstStyle/>
        <a:p>
          <a:endParaRPr lang="ru-RU"/>
        </a:p>
      </dgm:t>
    </dgm:pt>
    <dgm:pt modelId="{DD7E6A03-9729-4910-BF7A-6154B6523DC8}" type="sibTrans" cxnId="{ABC8E522-4135-4D63-9EC0-88C8CE472B08}">
      <dgm:prSet/>
      <dgm:spPr/>
      <dgm:t>
        <a:bodyPr/>
        <a:lstStyle/>
        <a:p>
          <a:endParaRPr lang="ru-RU"/>
        </a:p>
      </dgm:t>
    </dgm:pt>
    <dgm:pt modelId="{267C7058-0065-4CF3-A131-4B66C48B2D5D}">
      <dgm:prSet phldrT="[Текст]"/>
      <dgm:spPr/>
      <dgm:t>
        <a:bodyPr/>
        <a:lstStyle/>
        <a:p>
          <a:r>
            <a:rPr lang="uk-UA" dirty="0">
              <a:solidFill>
                <a:schemeClr val="accent5">
                  <a:lumMod val="75000"/>
                </a:schemeClr>
              </a:solidFill>
            </a:rPr>
            <a:t>Надання інформаційно-освітніх та психолого педагогічних</a:t>
          </a:r>
        </a:p>
        <a:p>
          <a:r>
            <a:rPr lang="uk-UA" dirty="0">
              <a:solidFill>
                <a:schemeClr val="accent5">
                  <a:lumMod val="75000"/>
                </a:schemeClr>
              </a:solidFill>
            </a:rPr>
            <a:t>послуг</a:t>
          </a:r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3E5FD1AD-30F0-4683-A752-B68F4B9B81F5}" type="parTrans" cxnId="{A866A317-0050-492D-95B3-D33DD4437A88}">
      <dgm:prSet/>
      <dgm:spPr/>
      <dgm:t>
        <a:bodyPr/>
        <a:lstStyle/>
        <a:p>
          <a:endParaRPr lang="ru-RU"/>
        </a:p>
      </dgm:t>
    </dgm:pt>
    <dgm:pt modelId="{6B033586-1A76-477B-A76D-99B72B8DA817}" type="sibTrans" cxnId="{A866A317-0050-492D-95B3-D33DD4437A88}">
      <dgm:prSet/>
      <dgm:spPr/>
      <dgm:t>
        <a:bodyPr/>
        <a:lstStyle/>
        <a:p>
          <a:endParaRPr lang="ru-RU"/>
        </a:p>
      </dgm:t>
    </dgm:pt>
    <dgm:pt modelId="{54EB1D59-ED90-4D7F-B6DF-2D4DF1931B17}" type="pres">
      <dgm:prSet presAssocID="{069DCC64-5379-49A6-8538-80C3D241C32B}" presName="Name0" presStyleCnt="0">
        <dgm:presLayoutVars>
          <dgm:dir/>
          <dgm:resizeHandles val="exact"/>
        </dgm:presLayoutVars>
      </dgm:prSet>
      <dgm:spPr/>
    </dgm:pt>
    <dgm:pt modelId="{7B326F13-E082-460B-AB93-F95383CF6EAB}" type="pres">
      <dgm:prSet presAssocID="{F467E0B6-83B8-409E-81E1-97EAC5615D5F}" presName="node" presStyleLbl="node1" presStyleIdx="0" presStyleCnt="3">
        <dgm:presLayoutVars>
          <dgm:bulletEnabled val="1"/>
        </dgm:presLayoutVars>
      </dgm:prSet>
      <dgm:spPr/>
    </dgm:pt>
    <dgm:pt modelId="{060D61F6-13D6-47B6-8FDB-627C3C3A93ED}" type="pres">
      <dgm:prSet presAssocID="{04EB5C8A-B859-4A79-9663-0A1584187301}" presName="sibTrans" presStyleCnt="0"/>
      <dgm:spPr/>
    </dgm:pt>
    <dgm:pt modelId="{91580FAA-3996-4CC0-AE6B-19484E5BB02E}" type="pres">
      <dgm:prSet presAssocID="{D8FC60FB-FDA0-44AD-8DB4-D467430EA82A}" presName="node" presStyleLbl="node1" presStyleIdx="1" presStyleCnt="3">
        <dgm:presLayoutVars>
          <dgm:bulletEnabled val="1"/>
        </dgm:presLayoutVars>
      </dgm:prSet>
      <dgm:spPr/>
    </dgm:pt>
    <dgm:pt modelId="{DA0E2943-8B9A-4504-B91D-CF182C651410}" type="pres">
      <dgm:prSet presAssocID="{DD7E6A03-9729-4910-BF7A-6154B6523DC8}" presName="sibTrans" presStyleCnt="0"/>
      <dgm:spPr/>
    </dgm:pt>
    <dgm:pt modelId="{635BD33D-FE08-4245-A427-CA143BF2088F}" type="pres">
      <dgm:prSet presAssocID="{267C7058-0065-4CF3-A131-4B66C48B2D5D}" presName="node" presStyleLbl="node1" presStyleIdx="2" presStyleCnt="3">
        <dgm:presLayoutVars>
          <dgm:bulletEnabled val="1"/>
        </dgm:presLayoutVars>
      </dgm:prSet>
      <dgm:spPr/>
    </dgm:pt>
  </dgm:ptLst>
  <dgm:cxnLst>
    <dgm:cxn modelId="{A866A317-0050-492D-95B3-D33DD4437A88}" srcId="{069DCC64-5379-49A6-8538-80C3D241C32B}" destId="{267C7058-0065-4CF3-A131-4B66C48B2D5D}" srcOrd="2" destOrd="0" parTransId="{3E5FD1AD-30F0-4683-A752-B68F4B9B81F5}" sibTransId="{6B033586-1A76-477B-A76D-99B72B8DA817}"/>
    <dgm:cxn modelId="{ABC8E522-4135-4D63-9EC0-88C8CE472B08}" srcId="{069DCC64-5379-49A6-8538-80C3D241C32B}" destId="{D8FC60FB-FDA0-44AD-8DB4-D467430EA82A}" srcOrd="1" destOrd="0" parTransId="{899D3460-A626-4BA2-8FE4-19420E31C118}" sibTransId="{DD7E6A03-9729-4910-BF7A-6154B6523DC8}"/>
    <dgm:cxn modelId="{E98C2F47-D1A9-4729-BF4E-E647EDBC0FEF}" type="presOf" srcId="{F467E0B6-83B8-409E-81E1-97EAC5615D5F}" destId="{7B326F13-E082-460B-AB93-F95383CF6EAB}" srcOrd="0" destOrd="0" presId="urn:microsoft.com/office/officeart/2005/8/layout/hList6"/>
    <dgm:cxn modelId="{0484517B-79E5-4D50-AB2C-BA290C6843A9}" type="presOf" srcId="{267C7058-0065-4CF3-A131-4B66C48B2D5D}" destId="{635BD33D-FE08-4245-A427-CA143BF2088F}" srcOrd="0" destOrd="0" presId="urn:microsoft.com/office/officeart/2005/8/layout/hList6"/>
    <dgm:cxn modelId="{953525AE-D8BB-400B-AFAF-FECCC7DD19A1}" type="presOf" srcId="{D8FC60FB-FDA0-44AD-8DB4-D467430EA82A}" destId="{91580FAA-3996-4CC0-AE6B-19484E5BB02E}" srcOrd="0" destOrd="0" presId="urn:microsoft.com/office/officeart/2005/8/layout/hList6"/>
    <dgm:cxn modelId="{273E3CBC-9D5A-418C-8B17-B6B0DAD0C553}" type="presOf" srcId="{069DCC64-5379-49A6-8538-80C3D241C32B}" destId="{54EB1D59-ED90-4D7F-B6DF-2D4DF1931B17}" srcOrd="0" destOrd="0" presId="urn:microsoft.com/office/officeart/2005/8/layout/hList6"/>
    <dgm:cxn modelId="{7A3B97F8-1BE1-40AB-A581-B0475A1B865E}" srcId="{069DCC64-5379-49A6-8538-80C3D241C32B}" destId="{F467E0B6-83B8-409E-81E1-97EAC5615D5F}" srcOrd="0" destOrd="0" parTransId="{ED73A92E-6248-42EA-9704-26B923C88777}" sibTransId="{04EB5C8A-B859-4A79-9663-0A1584187301}"/>
    <dgm:cxn modelId="{2FB4CB15-ED88-4BF0-9418-A64D28550D60}" type="presParOf" srcId="{54EB1D59-ED90-4D7F-B6DF-2D4DF1931B17}" destId="{7B326F13-E082-460B-AB93-F95383CF6EAB}" srcOrd="0" destOrd="0" presId="urn:microsoft.com/office/officeart/2005/8/layout/hList6"/>
    <dgm:cxn modelId="{575213F6-33CA-47E0-BD4D-012DFC1DBD78}" type="presParOf" srcId="{54EB1D59-ED90-4D7F-B6DF-2D4DF1931B17}" destId="{060D61F6-13D6-47B6-8FDB-627C3C3A93ED}" srcOrd="1" destOrd="0" presId="urn:microsoft.com/office/officeart/2005/8/layout/hList6"/>
    <dgm:cxn modelId="{F75A9D6E-39F3-45DE-A899-E73668310791}" type="presParOf" srcId="{54EB1D59-ED90-4D7F-B6DF-2D4DF1931B17}" destId="{91580FAA-3996-4CC0-AE6B-19484E5BB02E}" srcOrd="2" destOrd="0" presId="urn:microsoft.com/office/officeart/2005/8/layout/hList6"/>
    <dgm:cxn modelId="{DED557CE-A90D-4CFF-A903-706421344E0A}" type="presParOf" srcId="{54EB1D59-ED90-4D7F-B6DF-2D4DF1931B17}" destId="{DA0E2943-8B9A-4504-B91D-CF182C651410}" srcOrd="3" destOrd="0" presId="urn:microsoft.com/office/officeart/2005/8/layout/hList6"/>
    <dgm:cxn modelId="{4155B970-4CAF-4BBB-9E3B-774B7B4552B1}" type="presParOf" srcId="{54EB1D59-ED90-4D7F-B6DF-2D4DF1931B17}" destId="{635BD33D-FE08-4245-A427-CA143BF2088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78A9D-5D3A-4ED2-BC93-829AEF554707}">
      <dsp:nvSpPr>
        <dsp:cNvPr id="0" name=""/>
        <dsp:cNvSpPr/>
      </dsp:nvSpPr>
      <dsp:spPr>
        <a:xfrm>
          <a:off x="-4938511" y="-756731"/>
          <a:ext cx="5881671" cy="5881671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771AA-1A04-4C66-9076-0B1F6D8AE16A}">
      <dsp:nvSpPr>
        <dsp:cNvPr id="0" name=""/>
        <dsp:cNvSpPr/>
      </dsp:nvSpPr>
      <dsp:spPr>
        <a:xfrm>
          <a:off x="493897" y="335827"/>
          <a:ext cx="8042250" cy="67200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Систематичність організації освітнього процесу з дітьми раннього та дошкільного віку</a:t>
          </a:r>
          <a:endParaRPr lang="ru-RU" sz="2100" kern="1200" dirty="0"/>
        </a:p>
      </dsp:txBody>
      <dsp:txXfrm>
        <a:off x="493897" y="335827"/>
        <a:ext cx="8042250" cy="672005"/>
      </dsp:txXfrm>
    </dsp:sp>
    <dsp:sp modelId="{8A86755C-39C1-416C-B3EE-48709CAF1094}">
      <dsp:nvSpPr>
        <dsp:cNvPr id="0" name=""/>
        <dsp:cNvSpPr/>
      </dsp:nvSpPr>
      <dsp:spPr>
        <a:xfrm>
          <a:off x="73894" y="251827"/>
          <a:ext cx="840006" cy="840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B0C1E-1A95-43D6-8161-1ACB992AD21A}">
      <dsp:nvSpPr>
        <dsp:cNvPr id="0" name=""/>
        <dsp:cNvSpPr/>
      </dsp:nvSpPr>
      <dsp:spPr>
        <a:xfrm>
          <a:off x="879173" y="1344010"/>
          <a:ext cx="7656974" cy="672005"/>
        </a:xfrm>
        <a:prstGeom prst="rect">
          <a:avLst/>
        </a:prstGeom>
        <a:gradFill rotWithShape="0">
          <a:gsLst>
            <a:gs pos="0">
              <a:schemeClr val="accent3">
                <a:hueOff val="-477801"/>
                <a:satOff val="393"/>
                <a:lumOff val="-327"/>
                <a:alphaOff val="0"/>
                <a:tint val="96000"/>
                <a:lumMod val="100000"/>
              </a:schemeClr>
            </a:gs>
            <a:gs pos="78000">
              <a:schemeClr val="accent3">
                <a:hueOff val="-477801"/>
                <a:satOff val="393"/>
                <a:lumOff val="-3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Організація психолого-педагогічної підтримки та супровід усіх учасників освітнього процесу</a:t>
          </a:r>
          <a:endParaRPr lang="ru-RU" sz="2100" kern="1200" dirty="0"/>
        </a:p>
      </dsp:txBody>
      <dsp:txXfrm>
        <a:off x="879173" y="1344010"/>
        <a:ext cx="7656974" cy="672005"/>
      </dsp:txXfrm>
    </dsp:sp>
    <dsp:sp modelId="{AEAC3FC1-D435-46F7-9D60-C529D4A21B8F}">
      <dsp:nvSpPr>
        <dsp:cNvPr id="0" name=""/>
        <dsp:cNvSpPr/>
      </dsp:nvSpPr>
      <dsp:spPr>
        <a:xfrm>
          <a:off x="459170" y="1260009"/>
          <a:ext cx="840006" cy="840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22F263-D37E-40F6-84CA-3C4BA1CE9BF4}">
      <dsp:nvSpPr>
        <dsp:cNvPr id="0" name=""/>
        <dsp:cNvSpPr/>
      </dsp:nvSpPr>
      <dsp:spPr>
        <a:xfrm>
          <a:off x="879173" y="2352192"/>
          <a:ext cx="7656974" cy="672005"/>
        </a:xfrm>
        <a:prstGeom prst="rect">
          <a:avLst/>
        </a:prstGeom>
        <a:gradFill rotWithShape="0">
          <a:gsLst>
            <a:gs pos="0">
              <a:schemeClr val="accent3">
                <a:hueOff val="-955602"/>
                <a:satOff val="787"/>
                <a:lumOff val="-654"/>
                <a:alphaOff val="0"/>
                <a:tint val="96000"/>
                <a:lumMod val="100000"/>
              </a:schemeClr>
            </a:gs>
            <a:gs pos="78000">
              <a:schemeClr val="accent3">
                <a:hueOff val="-955602"/>
                <a:satOff val="787"/>
                <a:lumOff val="-65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Організація роботи з дітьми з особливими освітніми потребами</a:t>
          </a:r>
          <a:endParaRPr lang="ru-RU" sz="2100" kern="1200" dirty="0"/>
        </a:p>
      </dsp:txBody>
      <dsp:txXfrm>
        <a:off x="879173" y="2352192"/>
        <a:ext cx="7656974" cy="672005"/>
      </dsp:txXfrm>
    </dsp:sp>
    <dsp:sp modelId="{B735EF04-F0B1-4F47-B15C-7184C742E5DA}">
      <dsp:nvSpPr>
        <dsp:cNvPr id="0" name=""/>
        <dsp:cNvSpPr/>
      </dsp:nvSpPr>
      <dsp:spPr>
        <a:xfrm>
          <a:off x="459170" y="2268192"/>
          <a:ext cx="840006" cy="840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19E2FD-B16E-4EAA-BE90-CB5AE13F4AC2}">
      <dsp:nvSpPr>
        <dsp:cNvPr id="0" name=""/>
        <dsp:cNvSpPr/>
      </dsp:nvSpPr>
      <dsp:spPr>
        <a:xfrm>
          <a:off x="493897" y="3360375"/>
          <a:ext cx="8042250" cy="672005"/>
        </a:xfrm>
        <a:prstGeom prst="rect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Формування природничо-екологічної компетентності у дітей дошкільного віку</a:t>
          </a:r>
          <a:endParaRPr lang="ru-RU" sz="2100" kern="1200" dirty="0"/>
        </a:p>
      </dsp:txBody>
      <dsp:txXfrm>
        <a:off x="493897" y="3360375"/>
        <a:ext cx="8042250" cy="672005"/>
      </dsp:txXfrm>
    </dsp:sp>
    <dsp:sp modelId="{014DF700-2136-400D-BF5C-584831BA2373}">
      <dsp:nvSpPr>
        <dsp:cNvPr id="0" name=""/>
        <dsp:cNvSpPr/>
      </dsp:nvSpPr>
      <dsp:spPr>
        <a:xfrm>
          <a:off x="73894" y="3276374"/>
          <a:ext cx="840006" cy="840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11928-126E-4F67-B386-9465715D9CCB}">
      <dsp:nvSpPr>
        <dsp:cNvPr id="0" name=""/>
        <dsp:cNvSpPr/>
      </dsp:nvSpPr>
      <dsp:spPr>
        <a:xfrm>
          <a:off x="5760538" y="1915496"/>
          <a:ext cx="2044302" cy="532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8"/>
              </a:lnTo>
              <a:lnTo>
                <a:pt x="2044302" y="351058"/>
              </a:lnTo>
              <a:lnTo>
                <a:pt x="2044302" y="532192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284F-E5B0-427F-A3CB-E6780E421100}">
      <dsp:nvSpPr>
        <dsp:cNvPr id="0" name=""/>
        <dsp:cNvSpPr/>
      </dsp:nvSpPr>
      <dsp:spPr>
        <a:xfrm>
          <a:off x="4979350" y="3688430"/>
          <a:ext cx="3170965" cy="605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846"/>
              </a:lnTo>
              <a:lnTo>
                <a:pt x="3170965" y="424846"/>
              </a:lnTo>
              <a:lnTo>
                <a:pt x="3170965" y="60598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3235C-98A4-44B7-B4C4-32E2B2B087D9}">
      <dsp:nvSpPr>
        <dsp:cNvPr id="0" name=""/>
        <dsp:cNvSpPr/>
      </dsp:nvSpPr>
      <dsp:spPr>
        <a:xfrm>
          <a:off x="4979350" y="3688430"/>
          <a:ext cx="781187" cy="605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846"/>
              </a:lnTo>
              <a:lnTo>
                <a:pt x="781187" y="424846"/>
              </a:lnTo>
              <a:lnTo>
                <a:pt x="781187" y="60598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B0DE-2F40-4B19-AEF9-652786390069}">
      <dsp:nvSpPr>
        <dsp:cNvPr id="0" name=""/>
        <dsp:cNvSpPr/>
      </dsp:nvSpPr>
      <dsp:spPr>
        <a:xfrm>
          <a:off x="4979350" y="1915496"/>
          <a:ext cx="781187" cy="531336"/>
        </a:xfrm>
        <a:custGeom>
          <a:avLst/>
          <a:gdLst/>
          <a:ahLst/>
          <a:cxnLst/>
          <a:rect l="0" t="0" r="0" b="0"/>
          <a:pathLst>
            <a:path>
              <a:moveTo>
                <a:pt x="781187" y="0"/>
              </a:moveTo>
              <a:lnTo>
                <a:pt x="781187" y="350201"/>
              </a:lnTo>
              <a:lnTo>
                <a:pt x="0" y="350201"/>
              </a:lnTo>
              <a:lnTo>
                <a:pt x="0" y="531336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BAA11-2CC4-4160-B88B-4DC49F54FDFC}">
      <dsp:nvSpPr>
        <dsp:cNvPr id="0" name=""/>
        <dsp:cNvSpPr/>
      </dsp:nvSpPr>
      <dsp:spPr>
        <a:xfrm>
          <a:off x="2175871" y="3725753"/>
          <a:ext cx="1194888" cy="568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524"/>
              </a:lnTo>
              <a:lnTo>
                <a:pt x="1194888" y="387524"/>
              </a:lnTo>
              <a:lnTo>
                <a:pt x="1194888" y="56865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55624-324B-43BD-A022-CD3EE1E547B9}">
      <dsp:nvSpPr>
        <dsp:cNvPr id="0" name=""/>
        <dsp:cNvSpPr/>
      </dsp:nvSpPr>
      <dsp:spPr>
        <a:xfrm>
          <a:off x="980982" y="3725753"/>
          <a:ext cx="1194888" cy="568658"/>
        </a:xfrm>
        <a:custGeom>
          <a:avLst/>
          <a:gdLst/>
          <a:ahLst/>
          <a:cxnLst/>
          <a:rect l="0" t="0" r="0" b="0"/>
          <a:pathLst>
            <a:path>
              <a:moveTo>
                <a:pt x="1194888" y="0"/>
              </a:moveTo>
              <a:lnTo>
                <a:pt x="1194888" y="387524"/>
              </a:lnTo>
              <a:lnTo>
                <a:pt x="0" y="387524"/>
              </a:lnTo>
              <a:lnTo>
                <a:pt x="0" y="56865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3D11A-7F8C-4C8B-9FE2-D57A45ED49DE}">
      <dsp:nvSpPr>
        <dsp:cNvPr id="0" name=""/>
        <dsp:cNvSpPr/>
      </dsp:nvSpPr>
      <dsp:spPr>
        <a:xfrm>
          <a:off x="2175871" y="1915496"/>
          <a:ext cx="3584666" cy="568658"/>
        </a:xfrm>
        <a:custGeom>
          <a:avLst/>
          <a:gdLst/>
          <a:ahLst/>
          <a:cxnLst/>
          <a:rect l="0" t="0" r="0" b="0"/>
          <a:pathLst>
            <a:path>
              <a:moveTo>
                <a:pt x="3584666" y="0"/>
              </a:moveTo>
              <a:lnTo>
                <a:pt x="3584666" y="387524"/>
              </a:lnTo>
              <a:lnTo>
                <a:pt x="0" y="387524"/>
              </a:lnTo>
              <a:lnTo>
                <a:pt x="0" y="568658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12C0C-9A8C-41BF-8C1A-006BF6C3D617}">
      <dsp:nvSpPr>
        <dsp:cNvPr id="0" name=""/>
        <dsp:cNvSpPr/>
      </dsp:nvSpPr>
      <dsp:spPr>
        <a:xfrm>
          <a:off x="4782901" y="673898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A5DDD3-8881-449D-9F02-FA51D35FFACC}">
      <dsp:nvSpPr>
        <dsp:cNvPr id="0" name=""/>
        <dsp:cNvSpPr/>
      </dsp:nvSpPr>
      <dsp:spPr>
        <a:xfrm>
          <a:off x="5000154" y="880288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 Створення в соціальній мережі </a:t>
          </a:r>
          <a:r>
            <a:rPr lang="en-US" sz="1100" kern="1200" dirty="0" err="1"/>
            <a:t>Viber</a:t>
          </a:r>
          <a:r>
            <a:rPr lang="en-US" sz="1100" kern="1200" dirty="0"/>
            <a:t> </a:t>
          </a:r>
          <a:r>
            <a:rPr lang="uk-UA" sz="1100" kern="1200" dirty="0"/>
            <a:t>груп для батьків</a:t>
          </a:r>
          <a:endParaRPr lang="ru-RU" sz="1100" kern="1200" dirty="0"/>
        </a:p>
      </dsp:txBody>
      <dsp:txXfrm>
        <a:off x="5036519" y="916653"/>
        <a:ext cx="1882542" cy="1168868"/>
      </dsp:txXfrm>
    </dsp:sp>
    <dsp:sp modelId="{E2CE30F2-1C62-41E7-AF0E-70FAEE77494B}">
      <dsp:nvSpPr>
        <dsp:cNvPr id="0" name=""/>
        <dsp:cNvSpPr/>
      </dsp:nvSpPr>
      <dsp:spPr>
        <a:xfrm>
          <a:off x="1198235" y="2484154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22D6FE-1242-4F3C-AA4C-BD2E69091348}">
      <dsp:nvSpPr>
        <dsp:cNvPr id="0" name=""/>
        <dsp:cNvSpPr/>
      </dsp:nvSpPr>
      <dsp:spPr>
        <a:xfrm>
          <a:off x="1415487" y="2690544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Онлайн спілкування з дітьми</a:t>
          </a:r>
          <a:endParaRPr lang="ru-RU" sz="1100" kern="1200" dirty="0"/>
        </a:p>
      </dsp:txBody>
      <dsp:txXfrm>
        <a:off x="1451852" y="2726909"/>
        <a:ext cx="1882542" cy="1168868"/>
      </dsp:txXfrm>
    </dsp:sp>
    <dsp:sp modelId="{3CF11091-03CE-4E9E-A03F-A06A77757573}">
      <dsp:nvSpPr>
        <dsp:cNvPr id="0" name=""/>
        <dsp:cNvSpPr/>
      </dsp:nvSpPr>
      <dsp:spPr>
        <a:xfrm>
          <a:off x="3346" y="4294411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C03296-D886-4C14-9C90-36ABE9F755A9}">
      <dsp:nvSpPr>
        <dsp:cNvPr id="0" name=""/>
        <dsp:cNvSpPr/>
      </dsp:nvSpPr>
      <dsp:spPr>
        <a:xfrm>
          <a:off x="220598" y="4500801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Надсилання посилань на сторінки з розвиваючими завданнями, </a:t>
          </a:r>
          <a:r>
            <a:rPr lang="uk-UA" sz="1100" kern="1200" dirty="0" err="1"/>
            <a:t>аудіоказками</a:t>
          </a:r>
          <a:r>
            <a:rPr lang="uk-UA" sz="1100" kern="1200" dirty="0"/>
            <a:t>, піснями, фізичними вправами</a:t>
          </a:r>
          <a:endParaRPr lang="ru-RU" sz="1100" kern="1200" dirty="0"/>
        </a:p>
      </dsp:txBody>
      <dsp:txXfrm>
        <a:off x="256963" y="4537166"/>
        <a:ext cx="1882542" cy="1168868"/>
      </dsp:txXfrm>
    </dsp:sp>
    <dsp:sp modelId="{D739D194-ADCC-4599-9200-F42C1C7CECD6}">
      <dsp:nvSpPr>
        <dsp:cNvPr id="0" name=""/>
        <dsp:cNvSpPr/>
      </dsp:nvSpPr>
      <dsp:spPr>
        <a:xfrm>
          <a:off x="2393124" y="4294411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8F973-5D58-4239-B436-B3A549B6C3AA}">
      <dsp:nvSpPr>
        <dsp:cNvPr id="0" name=""/>
        <dsp:cNvSpPr/>
      </dsp:nvSpPr>
      <dsp:spPr>
        <a:xfrm>
          <a:off x="2610376" y="4500801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Надання рекомендацій щодо здійснення освітньої роботи за окремими темами та отримання фото звітів</a:t>
          </a:r>
          <a:endParaRPr lang="ru-RU" sz="1100" kern="1200" dirty="0"/>
        </a:p>
      </dsp:txBody>
      <dsp:txXfrm>
        <a:off x="2646741" y="4537166"/>
        <a:ext cx="1882542" cy="1168868"/>
      </dsp:txXfrm>
    </dsp:sp>
    <dsp:sp modelId="{40DD6717-0EF9-46DD-98FA-51F949BF022E}">
      <dsp:nvSpPr>
        <dsp:cNvPr id="0" name=""/>
        <dsp:cNvSpPr/>
      </dsp:nvSpPr>
      <dsp:spPr>
        <a:xfrm>
          <a:off x="4001713" y="2446832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C5C84D-3E13-4EA0-A6E3-9ED76EEAADDC}">
      <dsp:nvSpPr>
        <dsp:cNvPr id="0" name=""/>
        <dsp:cNvSpPr/>
      </dsp:nvSpPr>
      <dsp:spPr>
        <a:xfrm>
          <a:off x="4218966" y="2653222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Проведення відео-конференцій з групою дітей на платформі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Google</a:t>
          </a:r>
          <a:r>
            <a:rPr lang="uk-UA" sz="1100" kern="1200" dirty="0"/>
            <a:t> </a:t>
          </a:r>
          <a:r>
            <a:rPr lang="en-US" sz="1100" kern="1200" dirty="0"/>
            <a:t>Meet</a:t>
          </a:r>
          <a:endParaRPr lang="ru-RU" sz="1100" kern="1200" dirty="0"/>
        </a:p>
      </dsp:txBody>
      <dsp:txXfrm>
        <a:off x="4255331" y="2689587"/>
        <a:ext cx="1882542" cy="1168868"/>
      </dsp:txXfrm>
    </dsp:sp>
    <dsp:sp modelId="{778E602E-BB1E-45CD-92F2-CAFFFD2FAA22}">
      <dsp:nvSpPr>
        <dsp:cNvPr id="0" name=""/>
        <dsp:cNvSpPr/>
      </dsp:nvSpPr>
      <dsp:spPr>
        <a:xfrm>
          <a:off x="4782901" y="4294411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2E5272-D865-4B70-B651-505C8E60EB0E}">
      <dsp:nvSpPr>
        <dsp:cNvPr id="0" name=""/>
        <dsp:cNvSpPr/>
      </dsp:nvSpPr>
      <dsp:spPr>
        <a:xfrm>
          <a:off x="5000154" y="4500801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Використання та створення </a:t>
          </a:r>
          <a:r>
            <a:rPr lang="uk-UA" sz="1100" kern="1200" dirty="0" err="1"/>
            <a:t>Ютуб</a:t>
          </a:r>
          <a:r>
            <a:rPr lang="uk-UA" sz="1100" kern="1200" dirty="0"/>
            <a:t>-каналів, платформи розвитку дошкільнят «НУМО», рубрики «Сучасне </a:t>
          </a:r>
          <a:r>
            <a:rPr lang="uk-UA" sz="1100" kern="1200" dirty="0" err="1"/>
            <a:t>дошкілля</a:t>
          </a:r>
          <a:r>
            <a:rPr lang="uk-UA" sz="1100" kern="1200" dirty="0"/>
            <a:t> під крилами захисту»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5036519" y="4537166"/>
        <a:ext cx="1882542" cy="1168868"/>
      </dsp:txXfrm>
    </dsp:sp>
    <dsp:sp modelId="{B42686BD-93B7-4FB4-B554-3CC8F9E81B0F}">
      <dsp:nvSpPr>
        <dsp:cNvPr id="0" name=""/>
        <dsp:cNvSpPr/>
      </dsp:nvSpPr>
      <dsp:spPr>
        <a:xfrm>
          <a:off x="7172679" y="4294411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4984C4-7046-47EB-8934-66B08E8D6C01}">
      <dsp:nvSpPr>
        <dsp:cNvPr id="0" name=""/>
        <dsp:cNvSpPr/>
      </dsp:nvSpPr>
      <dsp:spPr>
        <a:xfrm>
          <a:off x="7389932" y="4500801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Проведення конкурсів, </a:t>
          </a:r>
          <a:r>
            <a:rPr lang="uk-UA" sz="1100" kern="1200" dirty="0" err="1"/>
            <a:t>проєктів</a:t>
          </a:r>
          <a:endParaRPr lang="ru-RU" sz="1100" kern="1200" dirty="0"/>
        </a:p>
      </dsp:txBody>
      <dsp:txXfrm>
        <a:off x="7426297" y="4537166"/>
        <a:ext cx="1882542" cy="1168868"/>
      </dsp:txXfrm>
    </dsp:sp>
    <dsp:sp modelId="{EAB30C99-38F0-411D-80CE-8B2B3A4D00F6}">
      <dsp:nvSpPr>
        <dsp:cNvPr id="0" name=""/>
        <dsp:cNvSpPr/>
      </dsp:nvSpPr>
      <dsp:spPr>
        <a:xfrm>
          <a:off x="6827204" y="2447689"/>
          <a:ext cx="1955272" cy="12415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648265-B493-402F-86B7-281A385A4B9F}">
      <dsp:nvSpPr>
        <dsp:cNvPr id="0" name=""/>
        <dsp:cNvSpPr/>
      </dsp:nvSpPr>
      <dsp:spPr>
        <a:xfrm>
          <a:off x="7044457" y="2654079"/>
          <a:ext cx="1955272" cy="1241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Надсилання власних відео-занять та відео-роликів за темами занять</a:t>
          </a:r>
          <a:endParaRPr lang="ru-RU" sz="1100" kern="1200" dirty="0"/>
        </a:p>
      </dsp:txBody>
      <dsp:txXfrm>
        <a:off x="7080822" y="2690444"/>
        <a:ext cx="1882542" cy="1168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26F13-E082-460B-AB93-F95383CF6EAB}">
      <dsp:nvSpPr>
        <dsp:cNvPr id="0" name=""/>
        <dsp:cNvSpPr/>
      </dsp:nvSpPr>
      <dsp:spPr>
        <a:xfrm rot="16200000">
          <a:off x="-575508" y="576557"/>
          <a:ext cx="3881437" cy="272832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328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accent5">
                  <a:lumMod val="75000"/>
                </a:schemeClr>
              </a:solidFill>
            </a:rPr>
            <a:t>Розміщено на сайті ЗДО рекомендації для батьків</a:t>
          </a:r>
          <a:endParaRPr lang="ru-RU" sz="2600" kern="1200" dirty="0">
            <a:solidFill>
              <a:schemeClr val="accent5">
                <a:lumMod val="75000"/>
              </a:schemeClr>
            </a:solidFill>
          </a:endParaRPr>
        </a:p>
      </dsp:txBody>
      <dsp:txXfrm rot="5400000">
        <a:off x="1050" y="776286"/>
        <a:ext cx="2728321" cy="2328863"/>
      </dsp:txXfrm>
    </dsp:sp>
    <dsp:sp modelId="{91580FAA-3996-4CC0-AE6B-19484E5BB02E}">
      <dsp:nvSpPr>
        <dsp:cNvPr id="0" name=""/>
        <dsp:cNvSpPr/>
      </dsp:nvSpPr>
      <dsp:spPr>
        <a:xfrm rot="16200000">
          <a:off x="2357437" y="576557"/>
          <a:ext cx="3881437" cy="2728321"/>
        </a:xfrm>
        <a:prstGeom prst="flowChartManualOperation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328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accent5">
                  <a:lumMod val="75000"/>
                </a:schemeClr>
              </a:solidFill>
            </a:rPr>
            <a:t>Створено спільноти із батьками, вихователями, адміністрацією</a:t>
          </a:r>
          <a:endParaRPr lang="ru-RU" sz="2600" kern="1200" dirty="0">
            <a:solidFill>
              <a:schemeClr val="accent5">
                <a:lumMod val="75000"/>
              </a:schemeClr>
            </a:solidFill>
          </a:endParaRPr>
        </a:p>
      </dsp:txBody>
      <dsp:txXfrm rot="5400000">
        <a:off x="2933995" y="776286"/>
        <a:ext cx="2728321" cy="2328863"/>
      </dsp:txXfrm>
    </dsp:sp>
    <dsp:sp modelId="{635BD33D-FE08-4245-A427-CA143BF2088F}">
      <dsp:nvSpPr>
        <dsp:cNvPr id="0" name=""/>
        <dsp:cNvSpPr/>
      </dsp:nvSpPr>
      <dsp:spPr>
        <a:xfrm rot="16200000">
          <a:off x="5290383" y="576557"/>
          <a:ext cx="3881437" cy="2728321"/>
        </a:xfrm>
        <a:prstGeom prst="flowChartManualOperation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328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accent5">
                  <a:lumMod val="75000"/>
                </a:schemeClr>
              </a:solidFill>
            </a:rPr>
            <a:t>Надання інформаційно-освітніх та психолого педагогічних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accent5">
                  <a:lumMod val="75000"/>
                </a:schemeClr>
              </a:solidFill>
            </a:rPr>
            <a:t>послуг</a:t>
          </a:r>
          <a:endParaRPr lang="ru-RU" sz="2600" kern="1200" dirty="0">
            <a:solidFill>
              <a:schemeClr val="accent5">
                <a:lumMod val="75000"/>
              </a:schemeClr>
            </a:solidFill>
          </a:endParaRPr>
        </a:p>
      </dsp:txBody>
      <dsp:txXfrm rot="5400000">
        <a:off x="5866941" y="776286"/>
        <a:ext cx="2728321" cy="2328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6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12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7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137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3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6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9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0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5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4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9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9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2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9F94-A5EE-4631-9136-0BEF228B060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34869A-B03B-4E0F-911E-DFDE0C2F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5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osvita/doshkilna-osvita/suchasne-doshkillya-pid-krilami-zahistu" TargetMode="External"/><Relationship Id="rId2" Type="http://schemas.openxmlformats.org/officeDocument/2006/relationships/hyperlink" Target="http://kids.donets-osvita.gov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mr-leader.com/ua" TargetMode="External"/><Relationship Id="rId4" Type="http://schemas.openxmlformats.org/officeDocument/2006/relationships/hyperlink" Target="https://mon.gov.ua/ua/osvita/doshkilna-osvita/profesijna-skarbnichk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288" y="306093"/>
            <a:ext cx="8183769" cy="2286443"/>
          </a:xfrm>
        </p:spPr>
        <p:txBody>
          <a:bodyPr/>
          <a:lstStyle/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Впровадження </a:t>
            </a:r>
            <a:r>
              <a:rPr lang="uk-UA" sz="3600" dirty="0" err="1">
                <a:solidFill>
                  <a:schemeClr val="accent2">
                    <a:lumMod val="75000"/>
                  </a:schemeClr>
                </a:solidFill>
              </a:rPr>
              <a:t>оновленного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 Базового компонента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дошкільної освіти за освітнім напрямом </a:t>
            </a:r>
            <a:br>
              <a:rPr lang="uk-UA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«Дитина в природному довкіллі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313715" y="4249785"/>
            <a:ext cx="5730240" cy="2286443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tx1"/>
                </a:solidFill>
              </a:rPr>
              <a:t>Курочка Т.М. – директор </a:t>
            </a:r>
          </a:p>
          <a:p>
            <a:r>
              <a:rPr lang="uk-UA" sz="2400" dirty="0">
                <a:solidFill>
                  <a:schemeClr val="tx1"/>
                </a:solidFill>
              </a:rPr>
              <a:t>Андріївського закладу дошкільної освіти (ясла-садок) </a:t>
            </a:r>
          </a:p>
          <a:p>
            <a:r>
              <a:rPr lang="uk-UA" sz="2400" dirty="0">
                <a:solidFill>
                  <a:schemeClr val="tx1"/>
                </a:solidFill>
              </a:rPr>
              <a:t>Донецької селищної ради </a:t>
            </a:r>
          </a:p>
          <a:p>
            <a:r>
              <a:rPr lang="uk-UA" sz="2400" dirty="0">
                <a:solidFill>
                  <a:schemeClr val="tx1"/>
                </a:solidFill>
              </a:rPr>
              <a:t>Ізюмського району Харківської області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B0459-ECA3-47F7-AFE2-3329DB242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5459"/>
            <a:ext cx="5638800" cy="374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878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4" y="23552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Інтегроване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відеозаняття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з ознайомлення з природою та ХПД аплікація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«Веселка»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3D3803-BF5D-4127-BB8A-58CBA2DD0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1" y="1552565"/>
            <a:ext cx="2712067" cy="480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BAEFCD-297D-48E2-BFEE-8FC601F23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55" y="1654629"/>
            <a:ext cx="2460981" cy="436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0EA541-B7A9-462D-9E44-ACEA8360D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58" y="1654628"/>
            <a:ext cx="2573692" cy="436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F7662C-765F-4C81-B695-81FF51675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94" y="801188"/>
            <a:ext cx="2745186" cy="495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4730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2B5CE3-5DB2-4D60-874A-9FB3BA8D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2" y="569817"/>
            <a:ext cx="2786827" cy="49514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9F82E4-B18A-4F9F-95A7-1B1781A40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5" y="1752467"/>
            <a:ext cx="3680617" cy="49232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083F31-9C9C-4100-92B2-6AC0EAAAE07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1"/>
          <a:stretch/>
        </p:blipFill>
        <p:spPr bwMode="auto">
          <a:xfrm>
            <a:off x="3155997" y="77783"/>
            <a:ext cx="5170170" cy="3658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B6343B-C52D-4937-BFC6-BE2206B20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01" y="2863884"/>
            <a:ext cx="2326446" cy="38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8318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77" y="252411"/>
            <a:ext cx="10837907" cy="132080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Інтегроване </a:t>
            </a:r>
            <a:r>
              <a:rPr lang="uk-UA" sz="3200" dirty="0" err="1">
                <a:solidFill>
                  <a:schemeClr val="accent2">
                    <a:lumMod val="75000"/>
                  </a:schemeClr>
                </a:solidFill>
              </a:rPr>
              <a:t>відеозаняття</a:t>
            </a: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 з ознайомлення з природним довкіллям та ХПД малювання </a:t>
            </a:r>
            <a:r>
              <a:rPr lang="uk-UA" sz="3200" dirty="0">
                <a:solidFill>
                  <a:schemeClr val="accent4">
                    <a:lumMod val="75000"/>
                  </a:schemeClr>
                </a:solidFill>
              </a:rPr>
              <a:t>«Яблунева гілочка»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3EDE6A9-02E7-4418-9528-1C4E20D485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7" y="1470862"/>
            <a:ext cx="2345136" cy="4179321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A723F3-0423-44B7-856B-394D09E9E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12" y="1725486"/>
            <a:ext cx="2350325" cy="41793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4D1754-F1D1-4724-B902-765A69B39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36" y="1725486"/>
            <a:ext cx="2501028" cy="41793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672A5C-5EBB-4C75-9E39-B14B77E5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39" y="1314108"/>
            <a:ext cx="2501028" cy="44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448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825" y="319088"/>
            <a:ext cx="5432433" cy="739003"/>
          </a:xfrm>
        </p:spPr>
        <p:txBody>
          <a:bodyPr/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Пальчикова гімнастика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2C2518-6F5C-4B8D-829A-0E055A9D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9" t="6854" b="15788"/>
          <a:stretch/>
        </p:blipFill>
        <p:spPr>
          <a:xfrm>
            <a:off x="6219552" y="1515291"/>
            <a:ext cx="6016050" cy="4080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075C6E-F8F4-4E23-A994-BA1EC32F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41" y="1750423"/>
            <a:ext cx="2592612" cy="44413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511398-EF8F-41BC-A226-A77769471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5" y="688589"/>
            <a:ext cx="2734187" cy="45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F83A-8E5D-473C-8C8E-225305B8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88" y="1901322"/>
            <a:ext cx="4242094" cy="296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19" y="30151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Орієнтовні досліди для дошкільників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6582A4-BD9B-4074-AC51-667AC6441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2" y="1343304"/>
            <a:ext cx="4393349" cy="287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DA6B7A-4345-4F39-ACB6-50369A0E1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7" y="3820272"/>
            <a:ext cx="4029531" cy="281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325DE8-6383-451F-9654-23FF9E063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34" y="226828"/>
            <a:ext cx="3297866" cy="323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6EC4D2-470B-4FD8-85D1-A0786939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9" y="4249986"/>
            <a:ext cx="4200394" cy="241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6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869" y="315132"/>
            <a:ext cx="7816384" cy="769749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Екологічна акція 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«Годівничка для синички»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781899"/>
            <a:ext cx="3284007" cy="437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02" y="1084881"/>
            <a:ext cx="3692795" cy="492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53" y="315132"/>
            <a:ext cx="4023747" cy="536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382" y="220420"/>
            <a:ext cx="6420890" cy="116753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Зворотній зв’язок з дітьми.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Роботи дітей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6" y="1387959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52" y="532163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9128">
            <a:off x="6677948" y="3715318"/>
            <a:ext cx="2662957" cy="3550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FA4E5F-17DF-4D10-9611-0362179CF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5" y="220420"/>
            <a:ext cx="2358664" cy="419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68E8F8-CED6-4629-83A0-C414C2B2A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33" y="2227845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4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632" y="313508"/>
            <a:ext cx="4147215" cy="470263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«Осінній листопад»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9" y="1645329"/>
            <a:ext cx="3568808" cy="4758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46" y="783771"/>
            <a:ext cx="3935740" cy="524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E4D3F7-65EB-463E-8BCF-B39F82A54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33" y="1497283"/>
            <a:ext cx="3221430" cy="429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1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7" y="11124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«Сонечко-</a:t>
            </a:r>
            <a:r>
              <a:rPr lang="uk-UA" sz="3200" dirty="0" err="1">
                <a:solidFill>
                  <a:schemeClr val="accent5">
                    <a:lumMod val="75000"/>
                  </a:schemeClr>
                </a:solidFill>
              </a:rPr>
              <a:t>небушко</a:t>
            </a:r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61" y="930931"/>
            <a:ext cx="5780007" cy="578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0"/>
            <a:ext cx="3611802" cy="642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2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609600"/>
            <a:ext cx="4241075" cy="618309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«Дощик гарного настрою»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4" y="1611825"/>
            <a:ext cx="3481307" cy="464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5" y="609600"/>
            <a:ext cx="3522312" cy="469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19" y="1611825"/>
            <a:ext cx="3187880" cy="430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15" y="166439"/>
            <a:ext cx="9342965" cy="192494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Пріоритетні завдання поліпшення якості освітньої діяльності у новому 2022/2023 навчального року в умовах воєнного стану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171078"/>
              </p:ext>
            </p:extLst>
          </p:nvPr>
        </p:nvGraphicFramePr>
        <p:xfrm>
          <a:off x="852705" y="2195889"/>
          <a:ext cx="8596139" cy="4368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25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566057"/>
            <a:ext cx="4589417" cy="1341120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Запасаємось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вітамінами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на зиму: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треба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їсти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</a:rPr>
              <a:t>восени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1" y="2071317"/>
            <a:ext cx="2672005" cy="475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76" y="466205"/>
            <a:ext cx="2500264" cy="555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74" y="1341121"/>
            <a:ext cx="3464248" cy="436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1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34210-3C79-41BB-9EDD-C537CD70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96" y="16379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Виставка дитячих робіт </a:t>
            </a:r>
            <a:br>
              <a:rPr lang="uk-UA" sz="32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«Дивовижний світ осінньої казки»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D31D6-E7D8-48C4-B8E6-A339C1FE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39" y="1484594"/>
            <a:ext cx="6792686" cy="508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0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7363" y="5911964"/>
            <a:ext cx="4499100" cy="771865"/>
          </a:xfrm>
        </p:spPr>
        <p:txBody>
          <a:bodyPr/>
          <a:lstStyle/>
          <a:p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Дякуємо за увагу!!!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850" y="4375406"/>
            <a:ext cx="8033253" cy="2308423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Наш заклад має свої родзинки в організації освітнього процесу.</a:t>
            </a:r>
          </a:p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Колектив однодумців обирає власний шлях розвитку сучасного, комфортного дитячого садочка для успішних дошкільнят в умовах сьогодення.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F51942-063F-4E85-A1E9-265494136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9" y="0"/>
            <a:ext cx="6596744" cy="440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1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337199"/>
            <a:ext cx="3998563" cy="1611823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Аналізуємо</a:t>
            </a:r>
            <a:br>
              <a:rPr lang="uk-UA" dirty="0"/>
            </a:br>
            <a:r>
              <a:rPr lang="uk-UA" dirty="0"/>
              <a:t> наші можливості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898861"/>
              </p:ext>
            </p:extLst>
          </p:nvPr>
        </p:nvGraphicFramePr>
        <p:xfrm>
          <a:off x="444137" y="441702"/>
          <a:ext cx="10543440" cy="6416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643394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784" y="247012"/>
            <a:ext cx="9476862" cy="264504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dirty="0">
                <a:solidFill>
                  <a:schemeClr val="accent2">
                    <a:lumMod val="75000"/>
                  </a:schemeClr>
                </a:solidFill>
              </a:rPr>
              <a:t>Педагогічний брифінг </a:t>
            </a:r>
            <a:br>
              <a:rPr lang="uk-UA" sz="3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100" dirty="0">
                <a:solidFill>
                  <a:schemeClr val="accent2">
                    <a:lumMod val="75000"/>
                  </a:schemeClr>
                </a:solidFill>
              </a:rPr>
              <a:t>вихователя-методиста </a:t>
            </a:r>
            <a:r>
              <a:rPr lang="uk-UA" sz="3100" dirty="0" err="1">
                <a:solidFill>
                  <a:schemeClr val="accent2">
                    <a:lumMod val="75000"/>
                  </a:schemeClr>
                </a:solidFill>
              </a:rPr>
              <a:t>Коновалової</a:t>
            </a:r>
            <a:r>
              <a:rPr lang="uk-UA" sz="3100" dirty="0">
                <a:solidFill>
                  <a:schemeClr val="accent2">
                    <a:lumMod val="75000"/>
                  </a:schemeClr>
                </a:solidFill>
              </a:rPr>
              <a:t> О.П. </a:t>
            </a:r>
            <a:br>
              <a:rPr lang="uk-UA" sz="3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100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3100" dirty="0" err="1">
                <a:solidFill>
                  <a:schemeClr val="accent2">
                    <a:lumMod val="75000"/>
                  </a:schemeClr>
                </a:solidFill>
              </a:rPr>
              <a:t>тему:</a:t>
            </a:r>
            <a:r>
              <a:rPr lang="uk-UA" sz="3100" dirty="0" err="1">
                <a:solidFill>
                  <a:schemeClr val="accent5">
                    <a:lumMod val="75000"/>
                  </a:schemeClr>
                </a:solidFill>
              </a:rPr>
              <a:t>«Організація</a:t>
            </a:r>
            <a:r>
              <a:rPr lang="uk-UA" sz="3100" dirty="0">
                <a:solidFill>
                  <a:schemeClr val="accent5">
                    <a:lumMod val="75000"/>
                  </a:schemeClr>
                </a:solidFill>
              </a:rPr>
              <a:t> дистанційної роботи педагогічних працівників Андріївського ЗДО (ясла-садок).</a:t>
            </a:r>
            <a:br>
              <a:rPr lang="uk-UA" sz="3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3100" dirty="0">
                <a:solidFill>
                  <a:schemeClr val="accent5">
                    <a:lumMod val="75000"/>
                  </a:schemeClr>
                </a:solidFill>
              </a:rPr>
              <a:t> Алгоритм дій»</a:t>
            </a:r>
            <a:br>
              <a:rPr lang="uk-UA" sz="3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dirty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7333" y="5885816"/>
            <a:ext cx="7735146" cy="7251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http://kids.donets-osvita.gov.ua/wp-content/uploads/2022/11/dystanczijne-navchannya.pptx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35BAD6-BF76-462A-BF08-B38F4C7B8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3" y="3073945"/>
            <a:ext cx="4691203" cy="263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A1670-3D89-4003-A981-4E2D81730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25" y="3081874"/>
            <a:ext cx="4499697" cy="252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51570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646" y="609600"/>
            <a:ext cx="8516356" cy="1079863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Організація роботи з батьками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71673"/>
              </p:ext>
            </p:extLst>
          </p:nvPr>
        </p:nvGraphicFramePr>
        <p:xfrm>
          <a:off x="757646" y="18557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0530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Організація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роботи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з батьками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451" y="1464959"/>
            <a:ext cx="4702046" cy="4800391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Сайт закладу освіти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http://kids.donets-osvita.gov.ua/</a:t>
            </a:r>
            <a:r>
              <a:rPr lang="uk-UA" dirty="0">
                <a:solidFill>
                  <a:srgbClr val="0070C0"/>
                </a:solidFill>
              </a:rPr>
              <a:t> </a:t>
            </a:r>
          </a:p>
          <a:p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«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Дошкільна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освіта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Сучасне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дошкілля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під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крилами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захисту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» (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https://mon.gov.ua/ua/osvita/doshkilna-osvita/suchasne-doshkillya-pid-krilami-zahistu</a:t>
            </a:r>
            <a:r>
              <a:rPr lang="en-US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) </a:t>
            </a:r>
            <a:endParaRPr lang="ru-RU" dirty="0">
              <a:solidFill>
                <a:srgbClr val="3D3D3D"/>
              </a:solidFill>
              <a:latin typeface="Tahoma" panose="020B0604030504040204" pitchFamily="34" charset="0"/>
            </a:endParaRPr>
          </a:p>
          <a:p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«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Дошкільна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освіта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Майстерня</a:t>
            </a:r>
            <a:r>
              <a:rPr lang="ru-RU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 педагога» (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https://mon.gov.ua/ua/osvita/doshkilna-osvita/profesijna-skarbnichka</a:t>
            </a:r>
            <a:r>
              <a:rPr lang="en-US" b="0" i="0" dirty="0">
                <a:solidFill>
                  <a:srgbClr val="3D3D3D"/>
                </a:solidFill>
                <a:effectLst/>
                <a:latin typeface="Tahoma" panose="020B0604030504040204" pitchFamily="34" charset="0"/>
              </a:rPr>
              <a:t>)</a:t>
            </a:r>
            <a:endParaRPr lang="uk-UA" b="0" i="0" dirty="0">
              <a:solidFill>
                <a:srgbClr val="3D3D3D"/>
              </a:solidFill>
              <a:effectLst/>
              <a:latin typeface="Tahoma" panose="020B0604030504040204" pitchFamily="34" charset="0"/>
            </a:endParaRPr>
          </a:p>
          <a:p>
            <a:r>
              <a:rPr lang="ru-RU" dirty="0" err="1"/>
              <a:t>Інноваційна</a:t>
            </a:r>
            <a:r>
              <a:rPr lang="ru-RU" dirty="0"/>
              <a:t> платформа </a:t>
            </a:r>
            <a:r>
              <a:rPr lang="ru-RU" dirty="0" err="1"/>
              <a:t>Mr.Leader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endParaRPr lang="ru-RU" dirty="0"/>
          </a:p>
          <a:p>
            <a:r>
              <a:rPr lang="ru-RU" dirty="0"/>
              <a:t>(</a:t>
            </a:r>
            <a:r>
              <a:rPr lang="ru-RU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https://mr-leader.com/ua</a:t>
            </a:r>
            <a:r>
              <a:rPr lang="ru-RU" dirty="0"/>
              <a:t>)</a:t>
            </a:r>
          </a:p>
          <a:p>
            <a:r>
              <a:rPr lang="ru-RU" dirty="0" err="1"/>
              <a:t>Проєкт</a:t>
            </a:r>
            <a:r>
              <a:rPr lang="ru-RU" dirty="0"/>
              <a:t> «</a:t>
            </a:r>
            <a:r>
              <a:rPr lang="ru-RU" dirty="0" err="1"/>
              <a:t>Поруч</a:t>
            </a:r>
            <a:r>
              <a:rPr lang="ru-RU" dirty="0"/>
              <a:t>» для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безоплатної</a:t>
            </a:r>
            <a:r>
              <a:rPr lang="ru-RU" dirty="0"/>
              <a:t> </a:t>
            </a:r>
            <a:r>
              <a:rPr lang="ru-RU" dirty="0" err="1"/>
              <a:t>психологічної</a:t>
            </a:r>
            <a:r>
              <a:rPr lang="ru-RU" dirty="0"/>
              <a:t> онлайн-</a:t>
            </a:r>
            <a:r>
              <a:rPr lang="ru-RU" dirty="0" err="1"/>
              <a:t>консультації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326D2-50BD-445B-8A91-12B61C179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7" y="1714136"/>
            <a:ext cx="6502405" cy="408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758896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87" y="299634"/>
            <a:ext cx="9195086" cy="1320800"/>
          </a:xfrm>
        </p:spPr>
        <p:txBody>
          <a:bodyPr/>
          <a:lstStyle/>
          <a:p>
            <a:pPr algn="ctr"/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Організація дистанційної роботи з дітьми.</a:t>
            </a:r>
            <a:br>
              <a:rPr lang="uk-UA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Синхронне навчання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Фото онлайн-заняття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38" y="2090070"/>
            <a:ext cx="1856220" cy="4021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2" y="1897118"/>
            <a:ext cx="4834771" cy="2718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78" y="1223505"/>
            <a:ext cx="2472349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262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341" y="299633"/>
            <a:ext cx="3553703" cy="862740"/>
          </a:xfrm>
        </p:spPr>
        <p:txBody>
          <a:bodyPr/>
          <a:lstStyle/>
          <a:p>
            <a:pPr algn="just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Онлайн-заняття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9" y="1162373"/>
            <a:ext cx="3430290" cy="2143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09" y="299633"/>
            <a:ext cx="2351868" cy="4703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1" y="3683429"/>
            <a:ext cx="4531631" cy="2547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14" y="774043"/>
            <a:ext cx="2511530" cy="54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904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51" y="185330"/>
            <a:ext cx="8989180" cy="11078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Організація дистанційної роботи з дітьми.</a:t>
            </a:r>
            <a:br>
              <a:rPr lang="uk-UA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Асинхронне навчання</a:t>
            </a:r>
            <a:br>
              <a:rPr lang="uk-UA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B3794-2390-445B-9379-E7ECA0A8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1" y="1293223"/>
            <a:ext cx="5140998" cy="2942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0F4565-DB6D-4A01-A004-3A73B47EC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0" y="3372121"/>
            <a:ext cx="5733718" cy="330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73101D-1465-4D70-B2D2-2C2D9552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944" y="836023"/>
            <a:ext cx="3803205" cy="406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9E813C-A5C9-4DA0-858A-5ACCFF45ED1F}"/>
              </a:ext>
            </a:extLst>
          </p:cNvPr>
          <p:cNvSpPr txBox="1"/>
          <p:nvPr/>
        </p:nvSpPr>
        <p:spPr>
          <a:xfrm>
            <a:off x="183093" y="4484473"/>
            <a:ext cx="2625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4">
                    <a:lumMod val="75000"/>
                  </a:schemeClr>
                </a:solidFill>
              </a:rPr>
              <a:t>Віртуальна подорож:</a:t>
            </a:r>
          </a:p>
          <a:p>
            <a:r>
              <a:rPr lang="uk-UA" sz="2400" b="1" dirty="0">
                <a:solidFill>
                  <a:schemeClr val="accent4">
                    <a:lumMod val="75000"/>
                  </a:schemeClr>
                </a:solidFill>
              </a:rPr>
              <a:t> «На гостини до бабусі» 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23844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745</TotalTime>
  <Words>482</Words>
  <Application>Microsoft Office PowerPoint</Application>
  <PresentationFormat>Широкоэкранный</PresentationFormat>
  <Paragraphs>54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Tahoma</vt:lpstr>
      <vt:lpstr>Trebuchet MS</vt:lpstr>
      <vt:lpstr>Wingdings 3</vt:lpstr>
      <vt:lpstr>Грань</vt:lpstr>
      <vt:lpstr>Впровадження оновленного Базового компонента дошкільної освіти за освітнім напрямом  «Дитина в природному довкіллі»</vt:lpstr>
      <vt:lpstr>Пріоритетні завдання поліпшення якості освітньої діяльності у новому 2022/2023 навчального року в умовах воєнного стану</vt:lpstr>
      <vt:lpstr>Аналізуємо  наші можливості</vt:lpstr>
      <vt:lpstr>Педагогічний брифінг  вихователя-методиста Коновалової О.П.  на тему:«Організація дистанційної роботи педагогічних працівників Андріївського ЗДО (ясла-садок).  Алгоритм дій»  </vt:lpstr>
      <vt:lpstr>Організація роботи з батьками</vt:lpstr>
      <vt:lpstr>Організація роботи з батьками</vt:lpstr>
      <vt:lpstr>Організація дистанційної роботи з дітьми. Синхронне навчання</vt:lpstr>
      <vt:lpstr>Онлайн-заняття</vt:lpstr>
      <vt:lpstr>Організація дистанційної роботи з дітьми. Асинхронне навчання </vt:lpstr>
      <vt:lpstr>Інтегроване відеозаняття з ознайомлення з природою та ХПД аплікація «Веселка»</vt:lpstr>
      <vt:lpstr>Презентация PowerPoint</vt:lpstr>
      <vt:lpstr>Інтегроване відеозаняття з ознайомлення з природним довкіллям та ХПД малювання «Яблунева гілочка»</vt:lpstr>
      <vt:lpstr>Пальчикова гімнастика</vt:lpstr>
      <vt:lpstr>Орієнтовні досліди для дошкільників</vt:lpstr>
      <vt:lpstr>Екологічна акція «Годівничка для синички»</vt:lpstr>
      <vt:lpstr>Зворотній зв’язок з дітьми. Роботи дітей</vt:lpstr>
      <vt:lpstr>«Осінній листопад» </vt:lpstr>
      <vt:lpstr>«Сонечко-небушко»</vt:lpstr>
      <vt:lpstr>«Дощик гарного настрою»</vt:lpstr>
      <vt:lpstr>«Запасаємось вітамінами на зиму: що треба їсти восени»</vt:lpstr>
      <vt:lpstr>Виставка дитячих робіт  «Дивовижний світ осінньої казки»</vt:lpstr>
      <vt:lpstr>Дякуємо за увагу!!!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Впровадження оновленного Базового компонента дошкільної освіти</dc:title>
  <dc:creator>Учетная запись Майкрософт</dc:creator>
  <cp:lastModifiedBy>Пользователь</cp:lastModifiedBy>
  <cp:revision>38</cp:revision>
  <dcterms:created xsi:type="dcterms:W3CDTF">2022-11-17T11:32:31Z</dcterms:created>
  <dcterms:modified xsi:type="dcterms:W3CDTF">2022-11-18T12:46:24Z</dcterms:modified>
</cp:coreProperties>
</file>