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14"/>
  </p:handoutMasterIdLst>
  <p:sldIdLst>
    <p:sldId id="276" r:id="rId2"/>
    <p:sldId id="299" r:id="rId3"/>
    <p:sldId id="342" r:id="rId4"/>
    <p:sldId id="343" r:id="rId5"/>
    <p:sldId id="344" r:id="rId6"/>
    <p:sldId id="346" r:id="rId7"/>
    <p:sldId id="365" r:id="rId8"/>
    <p:sldId id="366" r:id="rId9"/>
    <p:sldId id="367" r:id="rId10"/>
    <p:sldId id="348" r:id="rId11"/>
    <p:sldId id="347" r:id="rId12"/>
    <p:sldId id="35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33CC"/>
    <a:srgbClr val="FF0066"/>
    <a:srgbClr val="FFFFAB"/>
    <a:srgbClr val="00259A"/>
    <a:srgbClr val="EFEFFF"/>
    <a:srgbClr val="C9C9FF"/>
    <a:srgbClr val="FF6600"/>
    <a:srgbClr val="7849D7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55" autoAdjust="0"/>
  </p:normalViewPr>
  <p:slideViewPr>
    <p:cSldViewPr>
      <p:cViewPr varScale="1">
        <p:scale>
          <a:sx n="73" d="100"/>
          <a:sy n="73" d="100"/>
        </p:scale>
        <p:origin x="147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7C938-CA4E-4EC3-A8DE-DC79CE1B358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F7ACA-F076-4367-97FB-0F15026C8A84}">
      <dgm:prSet phldrT="[Текст]"/>
      <dgm:spPr/>
      <dgm:t>
        <a:bodyPr/>
        <a:lstStyle/>
        <a:p>
          <a:r>
            <a:rPr lang="uk-UA" dirty="0"/>
            <a:t>Бракує досвіду самоорганізації</a:t>
          </a:r>
          <a:endParaRPr lang="ru-RU" dirty="0"/>
        </a:p>
      </dgm:t>
    </dgm:pt>
    <dgm:pt modelId="{EB43BF35-9F1C-49BD-B57E-19D3E29456D4}" type="parTrans" cxnId="{259390EA-5599-4DED-B336-5AF8CD327EC1}">
      <dgm:prSet/>
      <dgm:spPr/>
      <dgm:t>
        <a:bodyPr/>
        <a:lstStyle/>
        <a:p>
          <a:endParaRPr lang="ru-RU"/>
        </a:p>
      </dgm:t>
    </dgm:pt>
    <dgm:pt modelId="{C19A7F58-DD20-41DD-9A99-63978328C52C}" type="sibTrans" cxnId="{259390EA-5599-4DED-B336-5AF8CD327EC1}">
      <dgm:prSet/>
      <dgm:spPr/>
      <dgm:t>
        <a:bodyPr/>
        <a:lstStyle/>
        <a:p>
          <a:endParaRPr lang="ru-RU"/>
        </a:p>
      </dgm:t>
    </dgm:pt>
    <dgm:pt modelId="{EFA216B8-284C-4EE3-A988-3439E4094488}">
      <dgm:prSet phldrT="[Текст]"/>
      <dgm:spPr/>
      <dgm:t>
        <a:bodyPr/>
        <a:lstStyle/>
        <a:p>
          <a:r>
            <a:rPr lang="uk-UA" dirty="0"/>
            <a:t>Відсутня робоча атмосфера</a:t>
          </a:r>
          <a:endParaRPr lang="ru-RU" dirty="0"/>
        </a:p>
      </dgm:t>
    </dgm:pt>
    <dgm:pt modelId="{126CD98C-4047-4D7B-B930-F83DE2E5B5A6}" type="parTrans" cxnId="{3909A30E-A9DE-4640-99C3-2F49D701EFA1}">
      <dgm:prSet/>
      <dgm:spPr/>
      <dgm:t>
        <a:bodyPr/>
        <a:lstStyle/>
        <a:p>
          <a:endParaRPr lang="ru-RU"/>
        </a:p>
      </dgm:t>
    </dgm:pt>
    <dgm:pt modelId="{B6D5F89C-37C8-4A5E-AEB9-D3B2BCA44C21}" type="sibTrans" cxnId="{3909A30E-A9DE-4640-99C3-2F49D701EFA1}">
      <dgm:prSet/>
      <dgm:spPr/>
      <dgm:t>
        <a:bodyPr/>
        <a:lstStyle/>
        <a:p>
          <a:endParaRPr lang="ru-RU"/>
        </a:p>
      </dgm:t>
    </dgm:pt>
    <dgm:pt modelId="{625EDA3F-87E8-4DD4-8663-DF1509B7AD1B}">
      <dgm:prSet phldrT="[Текст]"/>
      <dgm:spPr/>
      <dgm:t>
        <a:bodyPr/>
        <a:lstStyle/>
        <a:p>
          <a:r>
            <a:rPr lang="uk-UA" dirty="0"/>
            <a:t>Технічні негаразди</a:t>
          </a:r>
          <a:endParaRPr lang="ru-RU" dirty="0"/>
        </a:p>
      </dgm:t>
    </dgm:pt>
    <dgm:pt modelId="{147D8127-A4CD-4B6C-A15B-B87DB7B4E037}" type="parTrans" cxnId="{AEFF8B94-D407-4FAC-A8AB-4842FA661078}">
      <dgm:prSet/>
      <dgm:spPr/>
      <dgm:t>
        <a:bodyPr/>
        <a:lstStyle/>
        <a:p>
          <a:endParaRPr lang="ru-RU"/>
        </a:p>
      </dgm:t>
    </dgm:pt>
    <dgm:pt modelId="{C19CFABF-E950-462B-ADCB-67C2905BD6DA}" type="sibTrans" cxnId="{AEFF8B94-D407-4FAC-A8AB-4842FA661078}">
      <dgm:prSet/>
      <dgm:spPr/>
      <dgm:t>
        <a:bodyPr/>
        <a:lstStyle/>
        <a:p>
          <a:endParaRPr lang="ru-RU"/>
        </a:p>
      </dgm:t>
    </dgm:pt>
    <dgm:pt modelId="{79AB888B-9612-4432-A4D1-1095C27BE1B5}">
      <dgm:prSet/>
      <dgm:spPr/>
      <dgm:t>
        <a:bodyPr/>
        <a:lstStyle/>
        <a:p>
          <a:r>
            <a:rPr lang="uk-UA" dirty="0"/>
            <a:t>Бракує спілкування</a:t>
          </a:r>
          <a:endParaRPr lang="ru-RU" dirty="0"/>
        </a:p>
      </dgm:t>
    </dgm:pt>
    <dgm:pt modelId="{A6C49758-0EDE-4241-8EC8-A888D618AEF1}" type="parTrans" cxnId="{E2A1A23E-BAB8-4553-8500-B7A8094680E4}">
      <dgm:prSet/>
      <dgm:spPr/>
      <dgm:t>
        <a:bodyPr/>
        <a:lstStyle/>
        <a:p>
          <a:endParaRPr lang="ru-RU"/>
        </a:p>
      </dgm:t>
    </dgm:pt>
    <dgm:pt modelId="{1D13D62B-FD22-41E9-98E0-09EDC8DFAC13}" type="sibTrans" cxnId="{E2A1A23E-BAB8-4553-8500-B7A8094680E4}">
      <dgm:prSet/>
      <dgm:spPr/>
      <dgm:t>
        <a:bodyPr/>
        <a:lstStyle/>
        <a:p>
          <a:endParaRPr lang="ru-RU"/>
        </a:p>
      </dgm:t>
    </dgm:pt>
    <dgm:pt modelId="{01911210-7A53-4189-B3D8-5D6B0C288AC1}">
      <dgm:prSet/>
      <dgm:spPr/>
      <dgm:t>
        <a:bodyPr/>
        <a:lstStyle/>
        <a:p>
          <a:r>
            <a:rPr lang="uk-UA" dirty="0"/>
            <a:t>Завелике додаткове навантаження</a:t>
          </a:r>
          <a:endParaRPr lang="ru-RU" dirty="0"/>
        </a:p>
      </dgm:t>
    </dgm:pt>
    <dgm:pt modelId="{AD4FA94D-129C-4E4D-AFA3-25196D049CFA}" type="parTrans" cxnId="{51388EDF-44BF-4C41-A002-9153719DEFC1}">
      <dgm:prSet/>
      <dgm:spPr/>
      <dgm:t>
        <a:bodyPr/>
        <a:lstStyle/>
        <a:p>
          <a:endParaRPr lang="ru-RU"/>
        </a:p>
      </dgm:t>
    </dgm:pt>
    <dgm:pt modelId="{B37E3879-E421-4BF5-BA3D-2CCE1E1D4EB0}" type="sibTrans" cxnId="{51388EDF-44BF-4C41-A002-9153719DEFC1}">
      <dgm:prSet/>
      <dgm:spPr/>
      <dgm:t>
        <a:bodyPr/>
        <a:lstStyle/>
        <a:p>
          <a:endParaRPr lang="ru-RU"/>
        </a:p>
      </dgm:t>
    </dgm:pt>
    <dgm:pt modelId="{A3B04ED3-3879-49F8-BFAC-7F921554AA43}" type="pres">
      <dgm:prSet presAssocID="{0C97C938-CA4E-4EC3-A8DE-DC79CE1B3588}" presName="linear" presStyleCnt="0">
        <dgm:presLayoutVars>
          <dgm:dir/>
          <dgm:animLvl val="lvl"/>
          <dgm:resizeHandles val="exact"/>
        </dgm:presLayoutVars>
      </dgm:prSet>
      <dgm:spPr/>
    </dgm:pt>
    <dgm:pt modelId="{1A0BA199-79F9-4695-8AD9-E38575B17D6B}" type="pres">
      <dgm:prSet presAssocID="{34DF7ACA-F076-4367-97FB-0F15026C8A84}" presName="parentLin" presStyleCnt="0"/>
      <dgm:spPr/>
    </dgm:pt>
    <dgm:pt modelId="{BD63284B-5447-46CC-925E-E7E5553DDA17}" type="pres">
      <dgm:prSet presAssocID="{34DF7ACA-F076-4367-97FB-0F15026C8A84}" presName="parentLeftMargin" presStyleLbl="node1" presStyleIdx="0" presStyleCnt="5"/>
      <dgm:spPr/>
    </dgm:pt>
    <dgm:pt modelId="{9A022B87-EC4D-4FA3-BC3E-1A7FD47E8DE5}" type="pres">
      <dgm:prSet presAssocID="{34DF7ACA-F076-4367-97FB-0F15026C8A8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157B694-9C3D-4684-BAF9-E72DD5CAE67A}" type="pres">
      <dgm:prSet presAssocID="{34DF7ACA-F076-4367-97FB-0F15026C8A84}" presName="negativeSpace" presStyleCnt="0"/>
      <dgm:spPr/>
    </dgm:pt>
    <dgm:pt modelId="{C72625C2-CFF6-4DA0-820F-5DBC8A12E3B6}" type="pres">
      <dgm:prSet presAssocID="{34DF7ACA-F076-4367-97FB-0F15026C8A84}" presName="childText" presStyleLbl="conFgAcc1" presStyleIdx="0" presStyleCnt="5">
        <dgm:presLayoutVars>
          <dgm:bulletEnabled val="1"/>
        </dgm:presLayoutVars>
      </dgm:prSet>
      <dgm:spPr/>
    </dgm:pt>
    <dgm:pt modelId="{B03914D4-A59E-4863-ADE3-8DC0BBA4A93D}" type="pres">
      <dgm:prSet presAssocID="{C19A7F58-DD20-41DD-9A99-63978328C52C}" presName="spaceBetweenRectangles" presStyleCnt="0"/>
      <dgm:spPr/>
    </dgm:pt>
    <dgm:pt modelId="{50E4BB0E-2270-4A6E-966F-2B7025DA128F}" type="pres">
      <dgm:prSet presAssocID="{EFA216B8-284C-4EE3-A988-3439E4094488}" presName="parentLin" presStyleCnt="0"/>
      <dgm:spPr/>
    </dgm:pt>
    <dgm:pt modelId="{823BB44C-1A4C-474C-9EFD-781F922F6914}" type="pres">
      <dgm:prSet presAssocID="{EFA216B8-284C-4EE3-A988-3439E4094488}" presName="parentLeftMargin" presStyleLbl="node1" presStyleIdx="0" presStyleCnt="5"/>
      <dgm:spPr/>
    </dgm:pt>
    <dgm:pt modelId="{082311A7-EFF5-49A6-924D-57A9414173A5}" type="pres">
      <dgm:prSet presAssocID="{EFA216B8-284C-4EE3-A988-3439E409448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CCAD5D8-EDB5-48C1-8BCF-A562611A32A9}" type="pres">
      <dgm:prSet presAssocID="{EFA216B8-284C-4EE3-A988-3439E4094488}" presName="negativeSpace" presStyleCnt="0"/>
      <dgm:spPr/>
    </dgm:pt>
    <dgm:pt modelId="{6E54BC86-302F-4901-8DD2-5306C6B2CB6E}" type="pres">
      <dgm:prSet presAssocID="{EFA216B8-284C-4EE3-A988-3439E4094488}" presName="childText" presStyleLbl="conFgAcc1" presStyleIdx="1" presStyleCnt="5">
        <dgm:presLayoutVars>
          <dgm:bulletEnabled val="1"/>
        </dgm:presLayoutVars>
      </dgm:prSet>
      <dgm:spPr/>
    </dgm:pt>
    <dgm:pt modelId="{4EC5B535-FE40-42D8-BA81-81C20341460D}" type="pres">
      <dgm:prSet presAssocID="{B6D5F89C-37C8-4A5E-AEB9-D3B2BCA44C21}" presName="spaceBetweenRectangles" presStyleCnt="0"/>
      <dgm:spPr/>
    </dgm:pt>
    <dgm:pt modelId="{C878C5E7-7CFD-4AE0-8438-76B447415F36}" type="pres">
      <dgm:prSet presAssocID="{625EDA3F-87E8-4DD4-8663-DF1509B7AD1B}" presName="parentLin" presStyleCnt="0"/>
      <dgm:spPr/>
    </dgm:pt>
    <dgm:pt modelId="{429D2A34-A2B3-4F13-855A-147A8A5E659B}" type="pres">
      <dgm:prSet presAssocID="{625EDA3F-87E8-4DD4-8663-DF1509B7AD1B}" presName="parentLeftMargin" presStyleLbl="node1" presStyleIdx="1" presStyleCnt="5"/>
      <dgm:spPr/>
    </dgm:pt>
    <dgm:pt modelId="{2E645F96-00A6-4487-A0C4-87CC33B0B754}" type="pres">
      <dgm:prSet presAssocID="{625EDA3F-87E8-4DD4-8663-DF1509B7AD1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3913CEF-1140-4688-9D89-F947B38742B5}" type="pres">
      <dgm:prSet presAssocID="{625EDA3F-87E8-4DD4-8663-DF1509B7AD1B}" presName="negativeSpace" presStyleCnt="0"/>
      <dgm:spPr/>
    </dgm:pt>
    <dgm:pt modelId="{DF79148F-4A6F-4BAB-8CFC-8A5724256106}" type="pres">
      <dgm:prSet presAssocID="{625EDA3F-87E8-4DD4-8663-DF1509B7AD1B}" presName="childText" presStyleLbl="conFgAcc1" presStyleIdx="2" presStyleCnt="5">
        <dgm:presLayoutVars>
          <dgm:bulletEnabled val="1"/>
        </dgm:presLayoutVars>
      </dgm:prSet>
      <dgm:spPr/>
    </dgm:pt>
    <dgm:pt modelId="{7C5C0824-C9D0-4B30-85EA-DAAD4D24BBC3}" type="pres">
      <dgm:prSet presAssocID="{C19CFABF-E950-462B-ADCB-67C2905BD6DA}" presName="spaceBetweenRectangles" presStyleCnt="0"/>
      <dgm:spPr/>
    </dgm:pt>
    <dgm:pt modelId="{D9B131FC-C6DF-46EE-BC89-96A57DDC712C}" type="pres">
      <dgm:prSet presAssocID="{79AB888B-9612-4432-A4D1-1095C27BE1B5}" presName="parentLin" presStyleCnt="0"/>
      <dgm:spPr/>
    </dgm:pt>
    <dgm:pt modelId="{C4236431-337A-4D68-866F-32A4B8C1F0F0}" type="pres">
      <dgm:prSet presAssocID="{79AB888B-9612-4432-A4D1-1095C27BE1B5}" presName="parentLeftMargin" presStyleLbl="node1" presStyleIdx="2" presStyleCnt="5"/>
      <dgm:spPr/>
    </dgm:pt>
    <dgm:pt modelId="{F81FB2C3-8CF0-448B-8DFC-8DB1A7BC8607}" type="pres">
      <dgm:prSet presAssocID="{79AB888B-9612-4432-A4D1-1095C27BE1B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F8B3D1C-1A3D-4911-A373-9E34661D05F3}" type="pres">
      <dgm:prSet presAssocID="{79AB888B-9612-4432-A4D1-1095C27BE1B5}" presName="negativeSpace" presStyleCnt="0"/>
      <dgm:spPr/>
    </dgm:pt>
    <dgm:pt modelId="{16ED4E3C-66EF-491E-A225-2197CE178A9A}" type="pres">
      <dgm:prSet presAssocID="{79AB888B-9612-4432-A4D1-1095C27BE1B5}" presName="childText" presStyleLbl="conFgAcc1" presStyleIdx="3" presStyleCnt="5">
        <dgm:presLayoutVars>
          <dgm:bulletEnabled val="1"/>
        </dgm:presLayoutVars>
      </dgm:prSet>
      <dgm:spPr/>
    </dgm:pt>
    <dgm:pt modelId="{83693912-D7B9-44AD-A4CA-CC14B4CF6FE1}" type="pres">
      <dgm:prSet presAssocID="{1D13D62B-FD22-41E9-98E0-09EDC8DFAC13}" presName="spaceBetweenRectangles" presStyleCnt="0"/>
      <dgm:spPr/>
    </dgm:pt>
    <dgm:pt modelId="{C1D87954-ADB5-4141-8F57-D628CF28EFE9}" type="pres">
      <dgm:prSet presAssocID="{01911210-7A53-4189-B3D8-5D6B0C288AC1}" presName="parentLin" presStyleCnt="0"/>
      <dgm:spPr/>
    </dgm:pt>
    <dgm:pt modelId="{FFE8C74D-9507-4CB2-B63F-370A68A24AA1}" type="pres">
      <dgm:prSet presAssocID="{01911210-7A53-4189-B3D8-5D6B0C288AC1}" presName="parentLeftMargin" presStyleLbl="node1" presStyleIdx="3" presStyleCnt="5"/>
      <dgm:spPr/>
    </dgm:pt>
    <dgm:pt modelId="{71AB7331-7929-45FB-AE12-093BB3A38978}" type="pres">
      <dgm:prSet presAssocID="{01911210-7A53-4189-B3D8-5D6B0C288AC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1EDB6F2C-89EB-4E98-B64F-C6A9B6473305}" type="pres">
      <dgm:prSet presAssocID="{01911210-7A53-4189-B3D8-5D6B0C288AC1}" presName="negativeSpace" presStyleCnt="0"/>
      <dgm:spPr/>
    </dgm:pt>
    <dgm:pt modelId="{CFA31571-7D93-4405-B09B-5FB228CA69CA}" type="pres">
      <dgm:prSet presAssocID="{01911210-7A53-4189-B3D8-5D6B0C288AC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DA44103-A350-404C-A343-C89B427BAFF6}" type="presOf" srcId="{625EDA3F-87E8-4DD4-8663-DF1509B7AD1B}" destId="{429D2A34-A2B3-4F13-855A-147A8A5E659B}" srcOrd="0" destOrd="0" presId="urn:microsoft.com/office/officeart/2005/8/layout/list1"/>
    <dgm:cxn modelId="{3909A30E-A9DE-4640-99C3-2F49D701EFA1}" srcId="{0C97C938-CA4E-4EC3-A8DE-DC79CE1B3588}" destId="{EFA216B8-284C-4EE3-A988-3439E4094488}" srcOrd="1" destOrd="0" parTransId="{126CD98C-4047-4D7B-B930-F83DE2E5B5A6}" sibTransId="{B6D5F89C-37C8-4A5E-AEB9-D3B2BCA44C21}"/>
    <dgm:cxn modelId="{B323C82F-324F-4FF3-A3A9-1AF81BE84704}" type="presOf" srcId="{79AB888B-9612-4432-A4D1-1095C27BE1B5}" destId="{F81FB2C3-8CF0-448B-8DFC-8DB1A7BC8607}" srcOrd="1" destOrd="0" presId="urn:microsoft.com/office/officeart/2005/8/layout/list1"/>
    <dgm:cxn modelId="{E2A1A23E-BAB8-4553-8500-B7A8094680E4}" srcId="{0C97C938-CA4E-4EC3-A8DE-DC79CE1B3588}" destId="{79AB888B-9612-4432-A4D1-1095C27BE1B5}" srcOrd="3" destOrd="0" parTransId="{A6C49758-0EDE-4241-8EC8-A888D618AEF1}" sibTransId="{1D13D62B-FD22-41E9-98E0-09EDC8DFAC13}"/>
    <dgm:cxn modelId="{14B0AC73-E807-4D88-8877-575E60B9B49C}" type="presOf" srcId="{01911210-7A53-4189-B3D8-5D6B0C288AC1}" destId="{FFE8C74D-9507-4CB2-B63F-370A68A24AA1}" srcOrd="0" destOrd="0" presId="urn:microsoft.com/office/officeart/2005/8/layout/list1"/>
    <dgm:cxn modelId="{D79D6B80-DF36-4E7D-A105-EE26DD4B5CB3}" type="presOf" srcId="{0C97C938-CA4E-4EC3-A8DE-DC79CE1B3588}" destId="{A3B04ED3-3879-49F8-BFAC-7F921554AA43}" srcOrd="0" destOrd="0" presId="urn:microsoft.com/office/officeart/2005/8/layout/list1"/>
    <dgm:cxn modelId="{5AA68582-F0C2-4C24-8FD4-DD74AE7EE214}" type="presOf" srcId="{EFA216B8-284C-4EE3-A988-3439E4094488}" destId="{082311A7-EFF5-49A6-924D-57A9414173A5}" srcOrd="1" destOrd="0" presId="urn:microsoft.com/office/officeart/2005/8/layout/list1"/>
    <dgm:cxn modelId="{C964F888-06F8-4B89-BC21-2ABB8028B789}" type="presOf" srcId="{EFA216B8-284C-4EE3-A988-3439E4094488}" destId="{823BB44C-1A4C-474C-9EFD-781F922F6914}" srcOrd="0" destOrd="0" presId="urn:microsoft.com/office/officeart/2005/8/layout/list1"/>
    <dgm:cxn modelId="{AEFF8B94-D407-4FAC-A8AB-4842FA661078}" srcId="{0C97C938-CA4E-4EC3-A8DE-DC79CE1B3588}" destId="{625EDA3F-87E8-4DD4-8663-DF1509B7AD1B}" srcOrd="2" destOrd="0" parTransId="{147D8127-A4CD-4B6C-A15B-B87DB7B4E037}" sibTransId="{C19CFABF-E950-462B-ADCB-67C2905BD6DA}"/>
    <dgm:cxn modelId="{64A813A7-96FB-4ADD-91A0-C01EB895A6FB}" type="presOf" srcId="{34DF7ACA-F076-4367-97FB-0F15026C8A84}" destId="{BD63284B-5447-46CC-925E-E7E5553DDA17}" srcOrd="0" destOrd="0" presId="urn:microsoft.com/office/officeart/2005/8/layout/list1"/>
    <dgm:cxn modelId="{1CAF37B1-6611-49D5-9790-EDC2638D3393}" type="presOf" srcId="{01911210-7A53-4189-B3D8-5D6B0C288AC1}" destId="{71AB7331-7929-45FB-AE12-093BB3A38978}" srcOrd="1" destOrd="0" presId="urn:microsoft.com/office/officeart/2005/8/layout/list1"/>
    <dgm:cxn modelId="{032760C3-97D5-4890-848F-B9B187B68CCF}" type="presOf" srcId="{34DF7ACA-F076-4367-97FB-0F15026C8A84}" destId="{9A022B87-EC4D-4FA3-BC3E-1A7FD47E8DE5}" srcOrd="1" destOrd="0" presId="urn:microsoft.com/office/officeart/2005/8/layout/list1"/>
    <dgm:cxn modelId="{51388EDF-44BF-4C41-A002-9153719DEFC1}" srcId="{0C97C938-CA4E-4EC3-A8DE-DC79CE1B3588}" destId="{01911210-7A53-4189-B3D8-5D6B0C288AC1}" srcOrd="4" destOrd="0" parTransId="{AD4FA94D-129C-4E4D-AFA3-25196D049CFA}" sibTransId="{B37E3879-E421-4BF5-BA3D-2CCE1E1D4EB0}"/>
    <dgm:cxn modelId="{B3863FEA-0E07-49B6-BE2E-0DC94742B074}" type="presOf" srcId="{625EDA3F-87E8-4DD4-8663-DF1509B7AD1B}" destId="{2E645F96-00A6-4487-A0C4-87CC33B0B754}" srcOrd="1" destOrd="0" presId="urn:microsoft.com/office/officeart/2005/8/layout/list1"/>
    <dgm:cxn modelId="{259390EA-5599-4DED-B336-5AF8CD327EC1}" srcId="{0C97C938-CA4E-4EC3-A8DE-DC79CE1B3588}" destId="{34DF7ACA-F076-4367-97FB-0F15026C8A84}" srcOrd="0" destOrd="0" parTransId="{EB43BF35-9F1C-49BD-B57E-19D3E29456D4}" sibTransId="{C19A7F58-DD20-41DD-9A99-63978328C52C}"/>
    <dgm:cxn modelId="{DFDDCEF6-C3CF-40AB-94D5-F1D6B9CB237D}" type="presOf" srcId="{79AB888B-9612-4432-A4D1-1095C27BE1B5}" destId="{C4236431-337A-4D68-866F-32A4B8C1F0F0}" srcOrd="0" destOrd="0" presId="urn:microsoft.com/office/officeart/2005/8/layout/list1"/>
    <dgm:cxn modelId="{18C0F903-54DA-4399-B552-1DFB91279185}" type="presParOf" srcId="{A3B04ED3-3879-49F8-BFAC-7F921554AA43}" destId="{1A0BA199-79F9-4695-8AD9-E38575B17D6B}" srcOrd="0" destOrd="0" presId="urn:microsoft.com/office/officeart/2005/8/layout/list1"/>
    <dgm:cxn modelId="{22636C66-75F8-493A-90B4-DEAC16605F8B}" type="presParOf" srcId="{1A0BA199-79F9-4695-8AD9-E38575B17D6B}" destId="{BD63284B-5447-46CC-925E-E7E5553DDA17}" srcOrd="0" destOrd="0" presId="urn:microsoft.com/office/officeart/2005/8/layout/list1"/>
    <dgm:cxn modelId="{EDC01D22-E4EE-4E46-8352-3008DFE51B3D}" type="presParOf" srcId="{1A0BA199-79F9-4695-8AD9-E38575B17D6B}" destId="{9A022B87-EC4D-4FA3-BC3E-1A7FD47E8DE5}" srcOrd="1" destOrd="0" presId="urn:microsoft.com/office/officeart/2005/8/layout/list1"/>
    <dgm:cxn modelId="{9E78CAE6-9233-4F77-AC21-02C73895764B}" type="presParOf" srcId="{A3B04ED3-3879-49F8-BFAC-7F921554AA43}" destId="{1157B694-9C3D-4684-BAF9-E72DD5CAE67A}" srcOrd="1" destOrd="0" presId="urn:microsoft.com/office/officeart/2005/8/layout/list1"/>
    <dgm:cxn modelId="{D0079F76-D4C0-46A6-B3F3-FBA78027DE3C}" type="presParOf" srcId="{A3B04ED3-3879-49F8-BFAC-7F921554AA43}" destId="{C72625C2-CFF6-4DA0-820F-5DBC8A12E3B6}" srcOrd="2" destOrd="0" presId="urn:microsoft.com/office/officeart/2005/8/layout/list1"/>
    <dgm:cxn modelId="{CA1F972D-0415-4795-A947-09D0DBC68D98}" type="presParOf" srcId="{A3B04ED3-3879-49F8-BFAC-7F921554AA43}" destId="{B03914D4-A59E-4863-ADE3-8DC0BBA4A93D}" srcOrd="3" destOrd="0" presId="urn:microsoft.com/office/officeart/2005/8/layout/list1"/>
    <dgm:cxn modelId="{A57BEA9E-DA16-4D1C-AD31-05B1E8656219}" type="presParOf" srcId="{A3B04ED3-3879-49F8-BFAC-7F921554AA43}" destId="{50E4BB0E-2270-4A6E-966F-2B7025DA128F}" srcOrd="4" destOrd="0" presId="urn:microsoft.com/office/officeart/2005/8/layout/list1"/>
    <dgm:cxn modelId="{697C9352-916D-4DB7-81D2-5C75176C2E72}" type="presParOf" srcId="{50E4BB0E-2270-4A6E-966F-2B7025DA128F}" destId="{823BB44C-1A4C-474C-9EFD-781F922F6914}" srcOrd="0" destOrd="0" presId="urn:microsoft.com/office/officeart/2005/8/layout/list1"/>
    <dgm:cxn modelId="{411AD478-38AB-4A5F-8949-6A6208E86342}" type="presParOf" srcId="{50E4BB0E-2270-4A6E-966F-2B7025DA128F}" destId="{082311A7-EFF5-49A6-924D-57A9414173A5}" srcOrd="1" destOrd="0" presId="urn:microsoft.com/office/officeart/2005/8/layout/list1"/>
    <dgm:cxn modelId="{9975A35F-9DC6-4F48-960A-D3579D71F778}" type="presParOf" srcId="{A3B04ED3-3879-49F8-BFAC-7F921554AA43}" destId="{2CCAD5D8-EDB5-48C1-8BCF-A562611A32A9}" srcOrd="5" destOrd="0" presId="urn:microsoft.com/office/officeart/2005/8/layout/list1"/>
    <dgm:cxn modelId="{9DCF1322-81C9-4394-8174-993707B7639A}" type="presParOf" srcId="{A3B04ED3-3879-49F8-BFAC-7F921554AA43}" destId="{6E54BC86-302F-4901-8DD2-5306C6B2CB6E}" srcOrd="6" destOrd="0" presId="urn:microsoft.com/office/officeart/2005/8/layout/list1"/>
    <dgm:cxn modelId="{251D4BD0-8908-4E28-91C5-0B883CE00B2E}" type="presParOf" srcId="{A3B04ED3-3879-49F8-BFAC-7F921554AA43}" destId="{4EC5B535-FE40-42D8-BA81-81C20341460D}" srcOrd="7" destOrd="0" presId="urn:microsoft.com/office/officeart/2005/8/layout/list1"/>
    <dgm:cxn modelId="{D5C905CB-60D4-4116-9998-8B5A6CDE2B12}" type="presParOf" srcId="{A3B04ED3-3879-49F8-BFAC-7F921554AA43}" destId="{C878C5E7-7CFD-4AE0-8438-76B447415F36}" srcOrd="8" destOrd="0" presId="urn:microsoft.com/office/officeart/2005/8/layout/list1"/>
    <dgm:cxn modelId="{51C4B379-6928-4F53-A72C-B86C369DDD66}" type="presParOf" srcId="{C878C5E7-7CFD-4AE0-8438-76B447415F36}" destId="{429D2A34-A2B3-4F13-855A-147A8A5E659B}" srcOrd="0" destOrd="0" presId="urn:microsoft.com/office/officeart/2005/8/layout/list1"/>
    <dgm:cxn modelId="{D8EE6102-9E5F-4D08-8CDC-E595035BA251}" type="presParOf" srcId="{C878C5E7-7CFD-4AE0-8438-76B447415F36}" destId="{2E645F96-00A6-4487-A0C4-87CC33B0B754}" srcOrd="1" destOrd="0" presId="urn:microsoft.com/office/officeart/2005/8/layout/list1"/>
    <dgm:cxn modelId="{938941AE-BEDA-4577-B5F9-C5A48A589BAC}" type="presParOf" srcId="{A3B04ED3-3879-49F8-BFAC-7F921554AA43}" destId="{73913CEF-1140-4688-9D89-F947B38742B5}" srcOrd="9" destOrd="0" presId="urn:microsoft.com/office/officeart/2005/8/layout/list1"/>
    <dgm:cxn modelId="{90E0B5E7-472C-4BE3-A503-698415D9A71B}" type="presParOf" srcId="{A3B04ED3-3879-49F8-BFAC-7F921554AA43}" destId="{DF79148F-4A6F-4BAB-8CFC-8A5724256106}" srcOrd="10" destOrd="0" presId="urn:microsoft.com/office/officeart/2005/8/layout/list1"/>
    <dgm:cxn modelId="{A4C5E95C-2A38-4C56-A705-781C8B92DA9D}" type="presParOf" srcId="{A3B04ED3-3879-49F8-BFAC-7F921554AA43}" destId="{7C5C0824-C9D0-4B30-85EA-DAAD4D24BBC3}" srcOrd="11" destOrd="0" presId="urn:microsoft.com/office/officeart/2005/8/layout/list1"/>
    <dgm:cxn modelId="{FB5DAC50-77B4-4AFB-B3F5-E6FD5D9B591F}" type="presParOf" srcId="{A3B04ED3-3879-49F8-BFAC-7F921554AA43}" destId="{D9B131FC-C6DF-46EE-BC89-96A57DDC712C}" srcOrd="12" destOrd="0" presId="urn:microsoft.com/office/officeart/2005/8/layout/list1"/>
    <dgm:cxn modelId="{CE13E3A0-C852-4E84-9D14-9BC65BC90062}" type="presParOf" srcId="{D9B131FC-C6DF-46EE-BC89-96A57DDC712C}" destId="{C4236431-337A-4D68-866F-32A4B8C1F0F0}" srcOrd="0" destOrd="0" presId="urn:microsoft.com/office/officeart/2005/8/layout/list1"/>
    <dgm:cxn modelId="{58532C7A-6E42-4E3D-8C25-343A2A62DA6F}" type="presParOf" srcId="{D9B131FC-C6DF-46EE-BC89-96A57DDC712C}" destId="{F81FB2C3-8CF0-448B-8DFC-8DB1A7BC8607}" srcOrd="1" destOrd="0" presId="urn:microsoft.com/office/officeart/2005/8/layout/list1"/>
    <dgm:cxn modelId="{8CFD5C89-3B6B-4A36-B993-6C00E7BC2D6E}" type="presParOf" srcId="{A3B04ED3-3879-49F8-BFAC-7F921554AA43}" destId="{CF8B3D1C-1A3D-4911-A373-9E34661D05F3}" srcOrd="13" destOrd="0" presId="urn:microsoft.com/office/officeart/2005/8/layout/list1"/>
    <dgm:cxn modelId="{58685003-3CBF-40A1-9896-D63BFB2B3C61}" type="presParOf" srcId="{A3B04ED3-3879-49F8-BFAC-7F921554AA43}" destId="{16ED4E3C-66EF-491E-A225-2197CE178A9A}" srcOrd="14" destOrd="0" presId="urn:microsoft.com/office/officeart/2005/8/layout/list1"/>
    <dgm:cxn modelId="{1752C265-7E2E-4025-ADD3-1C33F757640F}" type="presParOf" srcId="{A3B04ED3-3879-49F8-BFAC-7F921554AA43}" destId="{83693912-D7B9-44AD-A4CA-CC14B4CF6FE1}" srcOrd="15" destOrd="0" presId="urn:microsoft.com/office/officeart/2005/8/layout/list1"/>
    <dgm:cxn modelId="{31AEAA2B-E1FD-4624-813D-DE197BCEE737}" type="presParOf" srcId="{A3B04ED3-3879-49F8-BFAC-7F921554AA43}" destId="{C1D87954-ADB5-4141-8F57-D628CF28EFE9}" srcOrd="16" destOrd="0" presId="urn:microsoft.com/office/officeart/2005/8/layout/list1"/>
    <dgm:cxn modelId="{18B3EE77-4903-4F6D-9FD4-294BB86778ED}" type="presParOf" srcId="{C1D87954-ADB5-4141-8F57-D628CF28EFE9}" destId="{FFE8C74D-9507-4CB2-B63F-370A68A24AA1}" srcOrd="0" destOrd="0" presId="urn:microsoft.com/office/officeart/2005/8/layout/list1"/>
    <dgm:cxn modelId="{968F7FAA-5F34-46E5-9159-6B8392E4D1F6}" type="presParOf" srcId="{C1D87954-ADB5-4141-8F57-D628CF28EFE9}" destId="{71AB7331-7929-45FB-AE12-093BB3A38978}" srcOrd="1" destOrd="0" presId="urn:microsoft.com/office/officeart/2005/8/layout/list1"/>
    <dgm:cxn modelId="{0762A753-77AC-4AC7-8C27-7DAFC2BE17C5}" type="presParOf" srcId="{A3B04ED3-3879-49F8-BFAC-7F921554AA43}" destId="{1EDB6F2C-89EB-4E98-B64F-C6A9B6473305}" srcOrd="17" destOrd="0" presId="urn:microsoft.com/office/officeart/2005/8/layout/list1"/>
    <dgm:cxn modelId="{03B5E80B-BF91-4E5F-AE71-803A26A0F95F}" type="presParOf" srcId="{A3B04ED3-3879-49F8-BFAC-7F921554AA43}" destId="{CFA31571-7D93-4405-B09B-5FB228CA69C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E77540-7E2A-409A-857C-C85C102FBC85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ED3680-7B4F-4B66-A56F-408640FA7455}">
      <dgm:prSet phldrT="[Текст]" custT="1"/>
      <dgm:spPr/>
      <dgm:t>
        <a:bodyPr/>
        <a:lstStyle/>
        <a:p>
          <a:r>
            <a:rPr lang="uk-UA" sz="1800" b="1" dirty="0">
              <a:solidFill>
                <a:srgbClr val="FFFF00"/>
              </a:solidFill>
            </a:rPr>
            <a:t>Пишіть коротко та за темою</a:t>
          </a:r>
          <a:endParaRPr lang="ru-RU" sz="1800" b="1" dirty="0">
            <a:solidFill>
              <a:srgbClr val="FFFF00"/>
            </a:solidFill>
          </a:endParaRPr>
        </a:p>
      </dgm:t>
    </dgm:pt>
    <dgm:pt modelId="{BDA2ECF7-3141-474B-8B49-77128FE92765}" type="parTrans" cxnId="{9895AC6A-F374-4591-A7EE-64435D2FF182}">
      <dgm:prSet/>
      <dgm:spPr/>
      <dgm:t>
        <a:bodyPr/>
        <a:lstStyle/>
        <a:p>
          <a:endParaRPr lang="ru-RU"/>
        </a:p>
      </dgm:t>
    </dgm:pt>
    <dgm:pt modelId="{8A0243EA-A9DD-433E-82AA-8FCBBFD4FB1F}" type="sibTrans" cxnId="{9895AC6A-F374-4591-A7EE-64435D2FF182}">
      <dgm:prSet/>
      <dgm:spPr/>
      <dgm:t>
        <a:bodyPr/>
        <a:lstStyle/>
        <a:p>
          <a:endParaRPr lang="ru-RU"/>
        </a:p>
      </dgm:t>
    </dgm:pt>
    <dgm:pt modelId="{59A6BEF2-E708-4FD7-90AD-A2245757BA41}">
      <dgm:prSet phldrT="[Текст]" custT="1"/>
      <dgm:spPr/>
      <dgm:t>
        <a:bodyPr/>
        <a:lstStyle/>
        <a:p>
          <a:r>
            <a:rPr lang="uk-UA" sz="1800" b="1" dirty="0">
              <a:solidFill>
                <a:srgbClr val="FFFF00"/>
              </a:solidFill>
            </a:rPr>
            <a:t>Дотримуйтесь ділового стилю</a:t>
          </a:r>
          <a:endParaRPr lang="ru-RU" sz="1800" b="1" dirty="0">
            <a:solidFill>
              <a:srgbClr val="FFFF00"/>
            </a:solidFill>
          </a:endParaRPr>
        </a:p>
      </dgm:t>
    </dgm:pt>
    <dgm:pt modelId="{A6887CFA-C1F1-4151-A943-E625EAD49F0A}" type="parTrans" cxnId="{E305E646-5959-423D-9B5C-270A0ECD21DC}">
      <dgm:prSet/>
      <dgm:spPr/>
      <dgm:t>
        <a:bodyPr/>
        <a:lstStyle/>
        <a:p>
          <a:endParaRPr lang="ru-RU"/>
        </a:p>
      </dgm:t>
    </dgm:pt>
    <dgm:pt modelId="{EB7EADAC-0628-4F02-9E19-762D17B0C399}" type="sibTrans" cxnId="{E305E646-5959-423D-9B5C-270A0ECD21DC}">
      <dgm:prSet/>
      <dgm:spPr/>
      <dgm:t>
        <a:bodyPr/>
        <a:lstStyle/>
        <a:p>
          <a:endParaRPr lang="ru-RU"/>
        </a:p>
      </dgm:t>
    </dgm:pt>
    <dgm:pt modelId="{536029EA-5DE4-499D-AD0A-D5F57AFAFBAF}">
      <dgm:prSet phldrT="[Текст]" custT="1"/>
      <dgm:spPr/>
      <dgm:t>
        <a:bodyPr/>
        <a:lstStyle/>
        <a:p>
          <a:r>
            <a:rPr lang="uk-UA" sz="2000" b="1" dirty="0">
              <a:solidFill>
                <a:srgbClr val="FFFF00"/>
              </a:solidFill>
            </a:rPr>
            <a:t>Визначте час спілкування</a:t>
          </a:r>
          <a:endParaRPr lang="ru-RU" sz="2000" b="1" dirty="0">
            <a:solidFill>
              <a:srgbClr val="FFFF00"/>
            </a:solidFill>
          </a:endParaRPr>
        </a:p>
      </dgm:t>
    </dgm:pt>
    <dgm:pt modelId="{3611E298-70EE-4E79-BE9E-DF7736CA3767}" type="parTrans" cxnId="{012A6DB7-F3E2-493D-9D8E-C19A4D669268}">
      <dgm:prSet/>
      <dgm:spPr/>
      <dgm:t>
        <a:bodyPr/>
        <a:lstStyle/>
        <a:p>
          <a:endParaRPr lang="ru-RU"/>
        </a:p>
      </dgm:t>
    </dgm:pt>
    <dgm:pt modelId="{DE78463F-ED81-45F1-AF6D-5C8BD99D54B9}" type="sibTrans" cxnId="{012A6DB7-F3E2-493D-9D8E-C19A4D669268}">
      <dgm:prSet/>
      <dgm:spPr/>
      <dgm:t>
        <a:bodyPr/>
        <a:lstStyle/>
        <a:p>
          <a:endParaRPr lang="ru-RU"/>
        </a:p>
      </dgm:t>
    </dgm:pt>
    <dgm:pt modelId="{1378E7AC-943B-4680-91CA-AFAB260F2183}">
      <dgm:prSet phldrT="[Текст]" custT="1"/>
      <dgm:spPr/>
      <dgm:t>
        <a:bodyPr/>
        <a:lstStyle/>
        <a:p>
          <a:r>
            <a:rPr lang="uk-UA" sz="1800" b="1" dirty="0">
              <a:solidFill>
                <a:srgbClr val="FFFF00"/>
              </a:solidFill>
            </a:rPr>
            <a:t>Не ухвалюйте важливих рішень</a:t>
          </a:r>
          <a:endParaRPr lang="ru-RU" sz="1800" b="1" dirty="0">
            <a:solidFill>
              <a:srgbClr val="FFFF00"/>
            </a:solidFill>
          </a:endParaRPr>
        </a:p>
      </dgm:t>
    </dgm:pt>
    <dgm:pt modelId="{4C6D41D7-B01D-4BC6-9AD2-4A5532E5710B}" type="parTrans" cxnId="{7FDF1419-F181-411F-99D6-3368E400DD5E}">
      <dgm:prSet/>
      <dgm:spPr/>
      <dgm:t>
        <a:bodyPr/>
        <a:lstStyle/>
        <a:p>
          <a:endParaRPr lang="ru-RU"/>
        </a:p>
      </dgm:t>
    </dgm:pt>
    <dgm:pt modelId="{B02D2772-60E3-4866-A694-ECEA38ED5E26}" type="sibTrans" cxnId="{7FDF1419-F181-411F-99D6-3368E400DD5E}">
      <dgm:prSet/>
      <dgm:spPr/>
      <dgm:t>
        <a:bodyPr/>
        <a:lstStyle/>
        <a:p>
          <a:endParaRPr lang="ru-RU"/>
        </a:p>
      </dgm:t>
    </dgm:pt>
    <dgm:pt modelId="{3214A7B4-0BF1-402A-844C-B59B1BFC1508}">
      <dgm:prSet phldrT="[Текст]" custT="1"/>
      <dgm:spPr/>
      <dgm:t>
        <a:bodyPr/>
        <a:lstStyle/>
        <a:p>
          <a:r>
            <a:rPr lang="uk-UA" sz="1800" b="1" dirty="0">
              <a:solidFill>
                <a:srgbClr val="FFFF00"/>
              </a:solidFill>
            </a:rPr>
            <a:t>Не публікуйте персональні дані</a:t>
          </a:r>
          <a:endParaRPr lang="ru-RU" sz="1800" b="1" dirty="0">
            <a:solidFill>
              <a:srgbClr val="FFFF00"/>
            </a:solidFill>
          </a:endParaRPr>
        </a:p>
      </dgm:t>
    </dgm:pt>
    <dgm:pt modelId="{952B1DC8-55BD-4339-94F2-0CA3A134FC3C}" type="parTrans" cxnId="{E03706F5-B7FB-4EA7-9BEE-6492197EF060}">
      <dgm:prSet/>
      <dgm:spPr/>
      <dgm:t>
        <a:bodyPr/>
        <a:lstStyle/>
        <a:p>
          <a:endParaRPr lang="ru-RU"/>
        </a:p>
      </dgm:t>
    </dgm:pt>
    <dgm:pt modelId="{59679191-61FC-40D0-805B-119F51768C21}" type="sibTrans" cxnId="{E03706F5-B7FB-4EA7-9BEE-6492197EF060}">
      <dgm:prSet/>
      <dgm:spPr/>
      <dgm:t>
        <a:bodyPr/>
        <a:lstStyle/>
        <a:p>
          <a:endParaRPr lang="ru-RU"/>
        </a:p>
      </dgm:t>
    </dgm:pt>
    <dgm:pt modelId="{0D25502E-7D9A-42F4-AD78-58C4CD4648F9}">
      <dgm:prSet custT="1"/>
      <dgm:spPr/>
      <dgm:t>
        <a:bodyPr/>
        <a:lstStyle/>
        <a:p>
          <a:r>
            <a:rPr lang="uk-UA" sz="1800" b="1" dirty="0">
              <a:solidFill>
                <a:srgbClr val="FFFF00"/>
              </a:solidFill>
            </a:rPr>
            <a:t>Стежте за оформленням повідомлень</a:t>
          </a:r>
          <a:endParaRPr lang="ru-RU" sz="1800" b="1" dirty="0">
            <a:solidFill>
              <a:srgbClr val="FFFF00"/>
            </a:solidFill>
          </a:endParaRPr>
        </a:p>
      </dgm:t>
    </dgm:pt>
    <dgm:pt modelId="{5B184CEA-9921-4840-8B22-9C0496C121CC}" type="parTrans" cxnId="{1C843BB1-EAE5-448D-B214-0490C12375CC}">
      <dgm:prSet/>
      <dgm:spPr/>
      <dgm:t>
        <a:bodyPr/>
        <a:lstStyle/>
        <a:p>
          <a:endParaRPr lang="ru-RU"/>
        </a:p>
      </dgm:t>
    </dgm:pt>
    <dgm:pt modelId="{221E01C8-9889-4B2C-A700-C3FC9D0AC92A}" type="sibTrans" cxnId="{1C843BB1-EAE5-448D-B214-0490C12375CC}">
      <dgm:prSet/>
      <dgm:spPr/>
      <dgm:t>
        <a:bodyPr/>
        <a:lstStyle/>
        <a:p>
          <a:endParaRPr lang="ru-RU"/>
        </a:p>
      </dgm:t>
    </dgm:pt>
    <dgm:pt modelId="{82906FC6-92A2-4A65-952A-48FE51AF9DBD}">
      <dgm:prSet custT="1"/>
      <dgm:spPr/>
      <dgm:t>
        <a:bodyPr/>
        <a:lstStyle/>
        <a:p>
          <a:r>
            <a:rPr lang="uk-UA" sz="2000" b="1" dirty="0">
              <a:solidFill>
                <a:srgbClr val="FFFF00"/>
              </a:solidFill>
            </a:rPr>
            <a:t>Запобігайте конфліктам</a:t>
          </a:r>
          <a:endParaRPr lang="ru-RU" sz="2000" b="1" dirty="0">
            <a:solidFill>
              <a:srgbClr val="FFFF00"/>
            </a:solidFill>
          </a:endParaRPr>
        </a:p>
      </dgm:t>
    </dgm:pt>
    <dgm:pt modelId="{3811ABA3-8447-45D2-AC17-AC007898392E}" type="parTrans" cxnId="{67B94719-5634-45BE-B86C-E4569591A144}">
      <dgm:prSet/>
      <dgm:spPr/>
      <dgm:t>
        <a:bodyPr/>
        <a:lstStyle/>
        <a:p>
          <a:endParaRPr lang="ru-RU"/>
        </a:p>
      </dgm:t>
    </dgm:pt>
    <dgm:pt modelId="{EF09A1EA-AD68-46C9-A329-1A96CB45DCAD}" type="sibTrans" cxnId="{67B94719-5634-45BE-B86C-E4569591A144}">
      <dgm:prSet/>
      <dgm:spPr/>
      <dgm:t>
        <a:bodyPr/>
        <a:lstStyle/>
        <a:p>
          <a:endParaRPr lang="ru-RU"/>
        </a:p>
      </dgm:t>
    </dgm:pt>
    <dgm:pt modelId="{4527C457-9265-4B35-9E15-E4A36B37F212}" type="pres">
      <dgm:prSet presAssocID="{4FE77540-7E2A-409A-857C-C85C102FBC85}" presName="Name0" presStyleCnt="0">
        <dgm:presLayoutVars>
          <dgm:dir/>
          <dgm:resizeHandles val="exact"/>
        </dgm:presLayoutVars>
      </dgm:prSet>
      <dgm:spPr/>
    </dgm:pt>
    <dgm:pt modelId="{FC5E408B-0F0B-408F-8E14-8C2E9DF9576F}" type="pres">
      <dgm:prSet presAssocID="{4FE77540-7E2A-409A-857C-C85C102FBC85}" presName="cycle" presStyleCnt="0"/>
      <dgm:spPr/>
    </dgm:pt>
    <dgm:pt modelId="{47B62EE4-0CA8-417B-9229-58E28672221C}" type="pres">
      <dgm:prSet presAssocID="{3FED3680-7B4F-4B66-A56F-408640FA7455}" presName="nodeFirstNode" presStyleLbl="node1" presStyleIdx="0" presStyleCnt="7" custRadScaleRad="100135" custRadScaleInc="-1628">
        <dgm:presLayoutVars>
          <dgm:bulletEnabled val="1"/>
        </dgm:presLayoutVars>
      </dgm:prSet>
      <dgm:spPr/>
    </dgm:pt>
    <dgm:pt modelId="{C89AED59-563B-450C-84D9-3C4021B26CA4}" type="pres">
      <dgm:prSet presAssocID="{8A0243EA-A9DD-433E-82AA-8FCBBFD4FB1F}" presName="sibTransFirstNode" presStyleLbl="bgShp" presStyleIdx="0" presStyleCnt="1"/>
      <dgm:spPr/>
    </dgm:pt>
    <dgm:pt modelId="{D044B6B8-DD42-4A46-8BD6-A8282EE96133}" type="pres">
      <dgm:prSet presAssocID="{59A6BEF2-E708-4FD7-90AD-A2245757BA41}" presName="nodeFollowingNodes" presStyleLbl="node1" presStyleIdx="1" presStyleCnt="7">
        <dgm:presLayoutVars>
          <dgm:bulletEnabled val="1"/>
        </dgm:presLayoutVars>
      </dgm:prSet>
      <dgm:spPr/>
    </dgm:pt>
    <dgm:pt modelId="{0A34BEFE-5F35-493F-ADF3-5532D6009E7A}" type="pres">
      <dgm:prSet presAssocID="{82906FC6-92A2-4A65-952A-48FE51AF9DBD}" presName="nodeFollowingNodes" presStyleLbl="node1" presStyleIdx="2" presStyleCnt="7">
        <dgm:presLayoutVars>
          <dgm:bulletEnabled val="1"/>
        </dgm:presLayoutVars>
      </dgm:prSet>
      <dgm:spPr/>
    </dgm:pt>
    <dgm:pt modelId="{DCA2B726-6F32-4AF9-8B96-ACEA57B0E49A}" type="pres">
      <dgm:prSet presAssocID="{0D25502E-7D9A-42F4-AD78-58C4CD4648F9}" presName="nodeFollowingNodes" presStyleLbl="node1" presStyleIdx="3" presStyleCnt="7">
        <dgm:presLayoutVars>
          <dgm:bulletEnabled val="1"/>
        </dgm:presLayoutVars>
      </dgm:prSet>
      <dgm:spPr/>
    </dgm:pt>
    <dgm:pt modelId="{AEFBE567-90C9-4CF1-9E15-AA4B64B717E2}" type="pres">
      <dgm:prSet presAssocID="{536029EA-5DE4-499D-AD0A-D5F57AFAFBAF}" presName="nodeFollowingNodes" presStyleLbl="node1" presStyleIdx="4" presStyleCnt="7" custRadScaleRad="104916" custRadScaleInc="-2098">
        <dgm:presLayoutVars>
          <dgm:bulletEnabled val="1"/>
        </dgm:presLayoutVars>
      </dgm:prSet>
      <dgm:spPr/>
    </dgm:pt>
    <dgm:pt modelId="{A094C4C7-703A-4793-83BE-0AFDB2654C32}" type="pres">
      <dgm:prSet presAssocID="{1378E7AC-943B-4680-91CA-AFAB260F2183}" presName="nodeFollowingNodes" presStyleLbl="node1" presStyleIdx="5" presStyleCnt="7">
        <dgm:presLayoutVars>
          <dgm:bulletEnabled val="1"/>
        </dgm:presLayoutVars>
      </dgm:prSet>
      <dgm:spPr/>
    </dgm:pt>
    <dgm:pt modelId="{53055BAF-B6B6-4F12-8DD1-B253C8F7EC79}" type="pres">
      <dgm:prSet presAssocID="{3214A7B4-0BF1-402A-844C-B59B1BFC1508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7FDF1419-F181-411F-99D6-3368E400DD5E}" srcId="{4FE77540-7E2A-409A-857C-C85C102FBC85}" destId="{1378E7AC-943B-4680-91CA-AFAB260F2183}" srcOrd="5" destOrd="0" parTransId="{4C6D41D7-B01D-4BC6-9AD2-4A5532E5710B}" sibTransId="{B02D2772-60E3-4866-A694-ECEA38ED5E26}"/>
    <dgm:cxn modelId="{67B94719-5634-45BE-B86C-E4569591A144}" srcId="{4FE77540-7E2A-409A-857C-C85C102FBC85}" destId="{82906FC6-92A2-4A65-952A-48FE51AF9DBD}" srcOrd="2" destOrd="0" parTransId="{3811ABA3-8447-45D2-AC17-AC007898392E}" sibTransId="{EF09A1EA-AD68-46C9-A329-1A96CB45DCAD}"/>
    <dgm:cxn modelId="{3258AF19-618B-4FA9-9FC1-B7D839F329E2}" type="presOf" srcId="{82906FC6-92A2-4A65-952A-48FE51AF9DBD}" destId="{0A34BEFE-5F35-493F-ADF3-5532D6009E7A}" srcOrd="0" destOrd="0" presId="urn:microsoft.com/office/officeart/2005/8/layout/cycle3"/>
    <dgm:cxn modelId="{3EDA5335-D24A-457E-AF33-D33636546098}" type="presOf" srcId="{59A6BEF2-E708-4FD7-90AD-A2245757BA41}" destId="{D044B6B8-DD42-4A46-8BD6-A8282EE96133}" srcOrd="0" destOrd="0" presId="urn:microsoft.com/office/officeart/2005/8/layout/cycle3"/>
    <dgm:cxn modelId="{25FF7036-A04A-4FA7-8399-AC83CA4CC470}" type="presOf" srcId="{4FE77540-7E2A-409A-857C-C85C102FBC85}" destId="{4527C457-9265-4B35-9E15-E4A36B37F212}" srcOrd="0" destOrd="0" presId="urn:microsoft.com/office/officeart/2005/8/layout/cycle3"/>
    <dgm:cxn modelId="{07222C66-D441-4464-B068-E856959F362B}" type="presOf" srcId="{1378E7AC-943B-4680-91CA-AFAB260F2183}" destId="{A094C4C7-703A-4793-83BE-0AFDB2654C32}" srcOrd="0" destOrd="0" presId="urn:microsoft.com/office/officeart/2005/8/layout/cycle3"/>
    <dgm:cxn modelId="{E305E646-5959-423D-9B5C-270A0ECD21DC}" srcId="{4FE77540-7E2A-409A-857C-C85C102FBC85}" destId="{59A6BEF2-E708-4FD7-90AD-A2245757BA41}" srcOrd="1" destOrd="0" parTransId="{A6887CFA-C1F1-4151-A943-E625EAD49F0A}" sibTransId="{EB7EADAC-0628-4F02-9E19-762D17B0C399}"/>
    <dgm:cxn modelId="{9895AC6A-F374-4591-A7EE-64435D2FF182}" srcId="{4FE77540-7E2A-409A-857C-C85C102FBC85}" destId="{3FED3680-7B4F-4B66-A56F-408640FA7455}" srcOrd="0" destOrd="0" parTransId="{BDA2ECF7-3141-474B-8B49-77128FE92765}" sibTransId="{8A0243EA-A9DD-433E-82AA-8FCBBFD4FB1F}"/>
    <dgm:cxn modelId="{6B677A6C-EC7F-40D1-9A09-97430A6A2A27}" type="presOf" srcId="{3FED3680-7B4F-4B66-A56F-408640FA7455}" destId="{47B62EE4-0CA8-417B-9229-58E28672221C}" srcOrd="0" destOrd="0" presId="urn:microsoft.com/office/officeart/2005/8/layout/cycle3"/>
    <dgm:cxn modelId="{BA10B956-1C58-4A4D-9EBB-A8119DB095DF}" type="presOf" srcId="{536029EA-5DE4-499D-AD0A-D5F57AFAFBAF}" destId="{AEFBE567-90C9-4CF1-9E15-AA4B64B717E2}" srcOrd="0" destOrd="0" presId="urn:microsoft.com/office/officeart/2005/8/layout/cycle3"/>
    <dgm:cxn modelId="{3B01E058-42E8-49E0-AE40-574B2F8FC21C}" type="presOf" srcId="{8A0243EA-A9DD-433E-82AA-8FCBBFD4FB1F}" destId="{C89AED59-563B-450C-84D9-3C4021B26CA4}" srcOrd="0" destOrd="0" presId="urn:microsoft.com/office/officeart/2005/8/layout/cycle3"/>
    <dgm:cxn modelId="{F0CB2485-327F-4194-B7A9-F6E086A0CE19}" type="presOf" srcId="{0D25502E-7D9A-42F4-AD78-58C4CD4648F9}" destId="{DCA2B726-6F32-4AF9-8B96-ACEA57B0E49A}" srcOrd="0" destOrd="0" presId="urn:microsoft.com/office/officeart/2005/8/layout/cycle3"/>
    <dgm:cxn modelId="{B5B185A5-5B2B-4380-AC7F-F48CDB9FBA4E}" type="presOf" srcId="{3214A7B4-0BF1-402A-844C-B59B1BFC1508}" destId="{53055BAF-B6B6-4F12-8DD1-B253C8F7EC79}" srcOrd="0" destOrd="0" presId="urn:microsoft.com/office/officeart/2005/8/layout/cycle3"/>
    <dgm:cxn modelId="{1C843BB1-EAE5-448D-B214-0490C12375CC}" srcId="{4FE77540-7E2A-409A-857C-C85C102FBC85}" destId="{0D25502E-7D9A-42F4-AD78-58C4CD4648F9}" srcOrd="3" destOrd="0" parTransId="{5B184CEA-9921-4840-8B22-9C0496C121CC}" sibTransId="{221E01C8-9889-4B2C-A700-C3FC9D0AC92A}"/>
    <dgm:cxn modelId="{012A6DB7-F3E2-493D-9D8E-C19A4D669268}" srcId="{4FE77540-7E2A-409A-857C-C85C102FBC85}" destId="{536029EA-5DE4-499D-AD0A-D5F57AFAFBAF}" srcOrd="4" destOrd="0" parTransId="{3611E298-70EE-4E79-BE9E-DF7736CA3767}" sibTransId="{DE78463F-ED81-45F1-AF6D-5C8BD99D54B9}"/>
    <dgm:cxn modelId="{E03706F5-B7FB-4EA7-9BEE-6492197EF060}" srcId="{4FE77540-7E2A-409A-857C-C85C102FBC85}" destId="{3214A7B4-0BF1-402A-844C-B59B1BFC1508}" srcOrd="6" destOrd="0" parTransId="{952B1DC8-55BD-4339-94F2-0CA3A134FC3C}" sibTransId="{59679191-61FC-40D0-805B-119F51768C21}"/>
    <dgm:cxn modelId="{3930ACBE-1B30-4938-B990-1A824B096F82}" type="presParOf" srcId="{4527C457-9265-4B35-9E15-E4A36B37F212}" destId="{FC5E408B-0F0B-408F-8E14-8C2E9DF9576F}" srcOrd="0" destOrd="0" presId="urn:microsoft.com/office/officeart/2005/8/layout/cycle3"/>
    <dgm:cxn modelId="{FF520756-747C-4622-8638-02E319CEF402}" type="presParOf" srcId="{FC5E408B-0F0B-408F-8E14-8C2E9DF9576F}" destId="{47B62EE4-0CA8-417B-9229-58E28672221C}" srcOrd="0" destOrd="0" presId="urn:microsoft.com/office/officeart/2005/8/layout/cycle3"/>
    <dgm:cxn modelId="{B6F32C03-E427-48DD-B1C2-27C9B13DF077}" type="presParOf" srcId="{FC5E408B-0F0B-408F-8E14-8C2E9DF9576F}" destId="{C89AED59-563B-450C-84D9-3C4021B26CA4}" srcOrd="1" destOrd="0" presId="urn:microsoft.com/office/officeart/2005/8/layout/cycle3"/>
    <dgm:cxn modelId="{618F68E9-5DA6-48F6-8C3C-6AC96124D3E6}" type="presParOf" srcId="{FC5E408B-0F0B-408F-8E14-8C2E9DF9576F}" destId="{D044B6B8-DD42-4A46-8BD6-A8282EE96133}" srcOrd="2" destOrd="0" presId="urn:microsoft.com/office/officeart/2005/8/layout/cycle3"/>
    <dgm:cxn modelId="{C6D3C986-D417-4AD4-AE8B-46CDFFBF16F2}" type="presParOf" srcId="{FC5E408B-0F0B-408F-8E14-8C2E9DF9576F}" destId="{0A34BEFE-5F35-493F-ADF3-5532D6009E7A}" srcOrd="3" destOrd="0" presId="urn:microsoft.com/office/officeart/2005/8/layout/cycle3"/>
    <dgm:cxn modelId="{32F79F79-8921-461C-9BB9-5540F6B4728A}" type="presParOf" srcId="{FC5E408B-0F0B-408F-8E14-8C2E9DF9576F}" destId="{DCA2B726-6F32-4AF9-8B96-ACEA57B0E49A}" srcOrd="4" destOrd="0" presId="urn:microsoft.com/office/officeart/2005/8/layout/cycle3"/>
    <dgm:cxn modelId="{A300D338-08F4-4F31-ADE0-A3C135002567}" type="presParOf" srcId="{FC5E408B-0F0B-408F-8E14-8C2E9DF9576F}" destId="{AEFBE567-90C9-4CF1-9E15-AA4B64B717E2}" srcOrd="5" destOrd="0" presId="urn:microsoft.com/office/officeart/2005/8/layout/cycle3"/>
    <dgm:cxn modelId="{D7D0FB90-9E8D-4BD0-8B9C-7037913B2910}" type="presParOf" srcId="{FC5E408B-0F0B-408F-8E14-8C2E9DF9576F}" destId="{A094C4C7-703A-4793-83BE-0AFDB2654C32}" srcOrd="6" destOrd="0" presId="urn:microsoft.com/office/officeart/2005/8/layout/cycle3"/>
    <dgm:cxn modelId="{EA2C387A-91ED-4F33-BFB9-C80315B172EC}" type="presParOf" srcId="{FC5E408B-0F0B-408F-8E14-8C2E9DF9576F}" destId="{53055BAF-B6B6-4F12-8DD1-B253C8F7EC79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625C2-CFF6-4DA0-820F-5DBC8A12E3B6}">
      <dsp:nvSpPr>
        <dsp:cNvPr id="0" name=""/>
        <dsp:cNvSpPr/>
      </dsp:nvSpPr>
      <dsp:spPr>
        <a:xfrm>
          <a:off x="0" y="3441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022B87-EC4D-4FA3-BC3E-1A7FD47E8DE5}">
      <dsp:nvSpPr>
        <dsp:cNvPr id="0" name=""/>
        <dsp:cNvSpPr/>
      </dsp:nvSpPr>
      <dsp:spPr>
        <a:xfrm>
          <a:off x="411480" y="48981"/>
          <a:ext cx="57607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Бракує досвіду самоорганізації</a:t>
          </a:r>
          <a:endParaRPr lang="ru-RU" sz="2000" kern="1200" dirty="0"/>
        </a:p>
      </dsp:txBody>
      <dsp:txXfrm>
        <a:off x="440301" y="77802"/>
        <a:ext cx="5703078" cy="532758"/>
      </dsp:txXfrm>
    </dsp:sp>
    <dsp:sp modelId="{6E54BC86-302F-4901-8DD2-5306C6B2CB6E}">
      <dsp:nvSpPr>
        <dsp:cNvPr id="0" name=""/>
        <dsp:cNvSpPr/>
      </dsp:nvSpPr>
      <dsp:spPr>
        <a:xfrm>
          <a:off x="0" y="12513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2311A7-EFF5-49A6-924D-57A9414173A5}">
      <dsp:nvSpPr>
        <dsp:cNvPr id="0" name=""/>
        <dsp:cNvSpPr/>
      </dsp:nvSpPr>
      <dsp:spPr>
        <a:xfrm>
          <a:off x="411480" y="956181"/>
          <a:ext cx="57607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Відсутня робоча атмосфера</a:t>
          </a:r>
          <a:endParaRPr lang="ru-RU" sz="2000" kern="1200" dirty="0"/>
        </a:p>
      </dsp:txBody>
      <dsp:txXfrm>
        <a:off x="440301" y="985002"/>
        <a:ext cx="5703078" cy="532758"/>
      </dsp:txXfrm>
    </dsp:sp>
    <dsp:sp modelId="{DF79148F-4A6F-4BAB-8CFC-8A5724256106}">
      <dsp:nvSpPr>
        <dsp:cNvPr id="0" name=""/>
        <dsp:cNvSpPr/>
      </dsp:nvSpPr>
      <dsp:spPr>
        <a:xfrm>
          <a:off x="0" y="21585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45F96-00A6-4487-A0C4-87CC33B0B754}">
      <dsp:nvSpPr>
        <dsp:cNvPr id="0" name=""/>
        <dsp:cNvSpPr/>
      </dsp:nvSpPr>
      <dsp:spPr>
        <a:xfrm>
          <a:off x="411480" y="1863381"/>
          <a:ext cx="57607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Технічні негаразди</a:t>
          </a:r>
          <a:endParaRPr lang="ru-RU" sz="2000" kern="1200" dirty="0"/>
        </a:p>
      </dsp:txBody>
      <dsp:txXfrm>
        <a:off x="440301" y="1892202"/>
        <a:ext cx="5703078" cy="532758"/>
      </dsp:txXfrm>
    </dsp:sp>
    <dsp:sp modelId="{16ED4E3C-66EF-491E-A225-2197CE178A9A}">
      <dsp:nvSpPr>
        <dsp:cNvPr id="0" name=""/>
        <dsp:cNvSpPr/>
      </dsp:nvSpPr>
      <dsp:spPr>
        <a:xfrm>
          <a:off x="0" y="30657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1FB2C3-8CF0-448B-8DFC-8DB1A7BC8607}">
      <dsp:nvSpPr>
        <dsp:cNvPr id="0" name=""/>
        <dsp:cNvSpPr/>
      </dsp:nvSpPr>
      <dsp:spPr>
        <a:xfrm>
          <a:off x="411480" y="2770581"/>
          <a:ext cx="57607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Бракує спілкування</a:t>
          </a:r>
          <a:endParaRPr lang="ru-RU" sz="2000" kern="1200" dirty="0"/>
        </a:p>
      </dsp:txBody>
      <dsp:txXfrm>
        <a:off x="440301" y="2799402"/>
        <a:ext cx="5703078" cy="532758"/>
      </dsp:txXfrm>
    </dsp:sp>
    <dsp:sp modelId="{CFA31571-7D93-4405-B09B-5FB228CA69CA}">
      <dsp:nvSpPr>
        <dsp:cNvPr id="0" name=""/>
        <dsp:cNvSpPr/>
      </dsp:nvSpPr>
      <dsp:spPr>
        <a:xfrm>
          <a:off x="0" y="39729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B7331-7929-45FB-AE12-093BB3A38978}">
      <dsp:nvSpPr>
        <dsp:cNvPr id="0" name=""/>
        <dsp:cNvSpPr/>
      </dsp:nvSpPr>
      <dsp:spPr>
        <a:xfrm>
          <a:off x="411480" y="3677781"/>
          <a:ext cx="57607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Завелике додаткове навантаження</a:t>
          </a:r>
          <a:endParaRPr lang="ru-RU" sz="2000" kern="1200" dirty="0"/>
        </a:p>
      </dsp:txBody>
      <dsp:txXfrm>
        <a:off x="440301" y="3706602"/>
        <a:ext cx="570307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AED59-563B-450C-84D9-3C4021B26CA4}">
      <dsp:nvSpPr>
        <dsp:cNvPr id="0" name=""/>
        <dsp:cNvSpPr/>
      </dsp:nvSpPr>
      <dsp:spPr>
        <a:xfrm>
          <a:off x="1291231" y="-37704"/>
          <a:ext cx="5647137" cy="5647137"/>
        </a:xfrm>
        <a:prstGeom prst="circularArrow">
          <a:avLst>
            <a:gd name="adj1" fmla="val 5544"/>
            <a:gd name="adj2" fmla="val 330680"/>
            <a:gd name="adj3" fmla="val 14500402"/>
            <a:gd name="adj4" fmla="val 16959029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62EE4-0CA8-417B-9229-58E28672221C}">
      <dsp:nvSpPr>
        <dsp:cNvPr id="0" name=""/>
        <dsp:cNvSpPr/>
      </dsp:nvSpPr>
      <dsp:spPr>
        <a:xfrm>
          <a:off x="3226160" y="11"/>
          <a:ext cx="1777277" cy="888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solidFill>
                <a:srgbClr val="FFFF00"/>
              </a:solidFill>
            </a:rPr>
            <a:t>Пишіть коротко та за темою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3269540" y="43391"/>
        <a:ext cx="1690517" cy="801878"/>
      </dsp:txXfrm>
    </dsp:sp>
    <dsp:sp modelId="{D044B6B8-DD42-4A46-8BD6-A8282EE96133}">
      <dsp:nvSpPr>
        <dsp:cNvPr id="0" name=""/>
        <dsp:cNvSpPr/>
      </dsp:nvSpPr>
      <dsp:spPr>
        <a:xfrm>
          <a:off x="5139769" y="909762"/>
          <a:ext cx="1777277" cy="888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solidFill>
                <a:srgbClr val="FFFF00"/>
              </a:solidFill>
            </a:rPr>
            <a:t>Дотримуйтесь ділового стилю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5183149" y="953142"/>
        <a:ext cx="1690517" cy="801878"/>
      </dsp:txXfrm>
    </dsp:sp>
    <dsp:sp modelId="{0A34BEFE-5F35-493F-ADF3-5532D6009E7A}">
      <dsp:nvSpPr>
        <dsp:cNvPr id="0" name=""/>
        <dsp:cNvSpPr/>
      </dsp:nvSpPr>
      <dsp:spPr>
        <a:xfrm>
          <a:off x="5604776" y="2947092"/>
          <a:ext cx="1777277" cy="888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rgbClr val="FFFF00"/>
              </a:solidFill>
            </a:rPr>
            <a:t>Запобігайте конфліктам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5648156" y="2990472"/>
        <a:ext cx="1690517" cy="801878"/>
      </dsp:txXfrm>
    </dsp:sp>
    <dsp:sp modelId="{DCA2B726-6F32-4AF9-8B96-ACEA57B0E49A}">
      <dsp:nvSpPr>
        <dsp:cNvPr id="0" name=""/>
        <dsp:cNvSpPr/>
      </dsp:nvSpPr>
      <dsp:spPr>
        <a:xfrm>
          <a:off x="4301854" y="4580903"/>
          <a:ext cx="1777277" cy="888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solidFill>
                <a:srgbClr val="FFFF00"/>
              </a:solidFill>
            </a:rPr>
            <a:t>Стежте за оформленням повідомлень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4345234" y="4624283"/>
        <a:ext cx="1690517" cy="801878"/>
      </dsp:txXfrm>
    </dsp:sp>
    <dsp:sp modelId="{AEFBE567-90C9-4CF1-9E15-AA4B64B717E2}">
      <dsp:nvSpPr>
        <dsp:cNvPr id="0" name=""/>
        <dsp:cNvSpPr/>
      </dsp:nvSpPr>
      <dsp:spPr>
        <a:xfrm>
          <a:off x="2198421" y="4583969"/>
          <a:ext cx="1777277" cy="888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rgbClr val="FFFF00"/>
              </a:solidFill>
            </a:rPr>
            <a:t>Визначте час спілкування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2241801" y="4627349"/>
        <a:ext cx="1690517" cy="801878"/>
      </dsp:txXfrm>
    </dsp:sp>
    <dsp:sp modelId="{A094C4C7-703A-4793-83BE-0AFDB2654C32}">
      <dsp:nvSpPr>
        <dsp:cNvPr id="0" name=""/>
        <dsp:cNvSpPr/>
      </dsp:nvSpPr>
      <dsp:spPr>
        <a:xfrm>
          <a:off x="909209" y="2947092"/>
          <a:ext cx="1777277" cy="888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solidFill>
                <a:srgbClr val="FFFF00"/>
              </a:solidFill>
            </a:rPr>
            <a:t>Не ухвалюйте важливих рішень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952589" y="2990472"/>
        <a:ext cx="1690517" cy="801878"/>
      </dsp:txXfrm>
    </dsp:sp>
    <dsp:sp modelId="{53055BAF-B6B6-4F12-8DD1-B253C8F7EC79}">
      <dsp:nvSpPr>
        <dsp:cNvPr id="0" name=""/>
        <dsp:cNvSpPr/>
      </dsp:nvSpPr>
      <dsp:spPr>
        <a:xfrm>
          <a:off x="1374217" y="909762"/>
          <a:ext cx="1777277" cy="888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solidFill>
                <a:srgbClr val="FFFF00"/>
              </a:solidFill>
            </a:rPr>
            <a:t>Не публікуйте персональні дані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1417597" y="953142"/>
        <a:ext cx="1690517" cy="801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1147E1-5138-46FB-82FA-308F7B484B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63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FB4F239-F136-47DE-9F89-4F6BEC10ED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5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54FD8B-885C-43EC-9E87-4E0294D8E5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8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A985E69-4F84-4F06-A2BE-83E2F7F7B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43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3BA19F8-1AE7-4D33-8206-3A2034AAC1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8049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3BA19F8-1AE7-4D33-8206-3A2034AAC1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3091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7C60E79-B47F-4A4B-8D81-A045DF38C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1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8AD5461-FD85-44A9-9FE3-9C253101D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4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2F6FB52D-FFB6-4D17-A848-DB7679C45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2E5828FD-5359-4E26-A7EE-8D1C7D5538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3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8851F5E-A003-4644-A651-6E2DAA047C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C19AA0C-CBD2-463F-AF7F-73442B0D6A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6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FCC2426-05A7-471E-97B0-7B9D5DC765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8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4AE6983-C36D-48C5-B448-0546F6E55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0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fld id="{C3BA19F8-1AE7-4D33-8206-3A2034AAC1A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2" descr="День госслужбі+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lenta copy white"/>
          <p:cNvPicPr>
            <a:picLocks noChangeAspect="1" noChangeArrowheads="1"/>
          </p:cNvPicPr>
          <p:nvPr/>
        </p:nvPicPr>
        <p:blipFill>
          <a:blip r:embed="rId16">
            <a:lum bright="-12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0"/>
          <a:stretch>
            <a:fillRect/>
          </a:stretch>
        </p:blipFill>
        <p:spPr bwMode="auto">
          <a:xfrm>
            <a:off x="0" y="71438"/>
            <a:ext cx="9144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20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17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16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64096" y="1988840"/>
            <a:ext cx="7772400" cy="2592287"/>
          </a:xfrm>
        </p:spPr>
        <p:txBody>
          <a:bodyPr/>
          <a:lstStyle/>
          <a:p>
            <a:r>
              <a:rPr lang="ru-RU" sz="3600" b="1" dirty="0">
                <a:solidFill>
                  <a:srgbClr val="00259A"/>
                </a:solidFill>
              </a:rPr>
              <a:t> Як </a:t>
            </a:r>
            <a:r>
              <a:rPr lang="ru-RU" sz="3600" b="1" dirty="0" err="1">
                <a:solidFill>
                  <a:srgbClr val="00259A"/>
                </a:solidFill>
              </a:rPr>
              <a:t>підвищити</a:t>
            </a:r>
            <a:r>
              <a:rPr lang="ru-RU" sz="3600" b="1" dirty="0">
                <a:solidFill>
                  <a:srgbClr val="00259A"/>
                </a:solidFill>
              </a:rPr>
              <a:t> </a:t>
            </a:r>
            <a:r>
              <a:rPr lang="ru-RU" sz="3600" b="1" dirty="0" err="1">
                <a:solidFill>
                  <a:srgbClr val="00259A"/>
                </a:solidFill>
              </a:rPr>
              <a:t>ефективність</a:t>
            </a:r>
            <a:r>
              <a:rPr lang="ru-RU" sz="3600" b="1" dirty="0">
                <a:solidFill>
                  <a:srgbClr val="00259A"/>
                </a:solidFill>
              </a:rPr>
              <a:t> </a:t>
            </a:r>
            <a:r>
              <a:rPr lang="ru-RU" sz="3600" b="1" dirty="0" err="1">
                <a:solidFill>
                  <a:srgbClr val="00259A"/>
                </a:solidFill>
              </a:rPr>
              <a:t>дистанційної</a:t>
            </a:r>
            <a:r>
              <a:rPr lang="ru-RU" sz="3600" b="1" dirty="0">
                <a:solidFill>
                  <a:srgbClr val="00259A"/>
                </a:solidFill>
              </a:rPr>
              <a:t> </a:t>
            </a:r>
            <a:r>
              <a:rPr lang="ru-RU" sz="3600" b="1" dirty="0" err="1">
                <a:solidFill>
                  <a:srgbClr val="00259A"/>
                </a:solidFill>
              </a:rPr>
              <a:t>роботи</a:t>
            </a:r>
            <a:r>
              <a:rPr lang="ru-RU" sz="3600" b="1" dirty="0">
                <a:solidFill>
                  <a:srgbClr val="00259A"/>
                </a:solidFill>
              </a:rPr>
              <a:t> в ЗДО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E3E67F-B62D-4B54-AAE1-01548FC06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95326"/>
            <a:ext cx="6400800" cy="993914"/>
          </a:xfrm>
        </p:spPr>
        <p:txBody>
          <a:bodyPr/>
          <a:lstStyle/>
          <a:p>
            <a:r>
              <a:rPr lang="uk-UA" dirty="0" err="1"/>
              <a:t>Вебінар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13576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</a:rPr>
              <a:t>Дистанційні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</a:rPr>
              <a:t>дошкільниками</a:t>
            </a:r>
            <a:r>
              <a:rPr lang="ru-RU" sz="2400" b="1" dirty="0">
                <a:solidFill>
                  <a:srgbClr val="002060"/>
                </a:solidFill>
              </a:rPr>
              <a:t>: </a:t>
            </a:r>
            <a:r>
              <a:rPr lang="ru-RU" sz="2400" b="1" dirty="0" err="1">
                <a:solidFill>
                  <a:srgbClr val="002060"/>
                </a:solidFill>
              </a:rPr>
              <a:t>дев’ять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нових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ідей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409DF06E-33F8-43BA-A6C8-46F08E95B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3905"/>
            <a:ext cx="8229600" cy="4525963"/>
          </a:xfrm>
        </p:spPr>
        <p:txBody>
          <a:bodyPr/>
          <a:lstStyle/>
          <a:p>
            <a:r>
              <a:rPr lang="uk-UA" dirty="0" err="1"/>
              <a:t>Відеоінструкція</a:t>
            </a:r>
            <a:r>
              <a:rPr lang="uk-UA" dirty="0"/>
              <a:t>, як складати одяг</a:t>
            </a:r>
          </a:p>
          <a:p>
            <a:r>
              <a:rPr lang="uk-UA" dirty="0"/>
              <a:t>Ранкова зарядка в прямому ефірі</a:t>
            </a:r>
          </a:p>
          <a:p>
            <a:r>
              <a:rPr lang="uk-UA" dirty="0"/>
              <a:t>Гра «Допоможи Петрику»</a:t>
            </a:r>
          </a:p>
          <a:p>
            <a:r>
              <a:rPr lang="uk-UA" dirty="0"/>
              <a:t>Кулінарні майстер - класи</a:t>
            </a:r>
          </a:p>
          <a:p>
            <a:r>
              <a:rPr lang="uk-UA" dirty="0"/>
              <a:t>Дидактична гра «Вгадай чого не стало»</a:t>
            </a:r>
          </a:p>
          <a:p>
            <a:r>
              <a:rPr lang="uk-UA" dirty="0"/>
              <a:t>Графічний диктант</a:t>
            </a:r>
          </a:p>
          <a:p>
            <a:r>
              <a:rPr lang="uk-UA" dirty="0"/>
              <a:t>Майстер-клас «Робимо корисні речі»</a:t>
            </a:r>
          </a:p>
          <a:p>
            <a:r>
              <a:rPr lang="uk-UA" dirty="0"/>
              <a:t>День хвастощів</a:t>
            </a:r>
          </a:p>
          <a:p>
            <a:r>
              <a:rPr lang="uk-UA" dirty="0" err="1"/>
              <a:t>Аудіоказка</a:t>
            </a:r>
            <a:r>
              <a:rPr lang="uk-UA" dirty="0"/>
              <a:t> від вихователів</a:t>
            </a:r>
          </a:p>
          <a:p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6255B73-8855-4D83-8264-ED2944A8D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6558" y="1162544"/>
            <a:ext cx="800000" cy="80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9465A30-544E-4538-BF81-0DEF7123D35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539" y="1962544"/>
            <a:ext cx="789940" cy="789940"/>
          </a:xfrm>
          <a:prstGeom prst="rect">
            <a:avLst/>
          </a:prstGeom>
          <a:noFill/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2BCD59A-E3E7-4CEC-910D-02B8CC0DA87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727" y="2497210"/>
            <a:ext cx="789940" cy="789940"/>
          </a:xfrm>
          <a:prstGeom prst="rect">
            <a:avLst/>
          </a:prstGeom>
          <a:noFill/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8983FDB-1347-430B-AE60-3EE80F07F5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4293096"/>
            <a:ext cx="792549" cy="79254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13B5892-0427-41E0-9683-A69850B968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3172" y="3029000"/>
            <a:ext cx="800000" cy="8000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6F3B8B3-5BF3-451A-B35E-1567CE00BE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36292" y="3810279"/>
            <a:ext cx="800000" cy="59047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BBCBACC-B8C8-4476-9453-E5BFD9494D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76930" y="4830366"/>
            <a:ext cx="792549" cy="792549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C0B6373-8259-4B40-B12E-F2DD7C374C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72000" y="5450302"/>
            <a:ext cx="800000" cy="80000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29AF047B-EF9E-488D-BDFE-C38A118298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32240" y="5939868"/>
            <a:ext cx="800000" cy="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295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7013C54A-C46A-468C-BCBA-97D74C126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3810" y="656015"/>
            <a:ext cx="747935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Сім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правил </a:t>
            </a: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безконфліктного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спілкування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в </a:t>
            </a: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чаті</a:t>
            </a:r>
            <a:endParaRPr kumimoji="0" lang="ru-RU" altLang="ru-RU" sz="2400" b="1" i="0" u="none" strike="noStrike" cap="none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676961B-D9D9-42B8-A93B-A8F151CDF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862601"/>
              </p:ext>
            </p:extLst>
          </p:nvPr>
        </p:nvGraphicFramePr>
        <p:xfrm>
          <a:off x="457200" y="1268760"/>
          <a:ext cx="829126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0378E1E-5254-46AB-B9A1-B0B744749A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9089" y="2181616"/>
            <a:ext cx="627942" cy="89619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E334682-7230-4797-AE43-F7580F52F5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54580" y="2609143"/>
            <a:ext cx="762066" cy="108518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7AEE464-3147-4AEE-A5CD-048E2DDB43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35613" y="3716191"/>
            <a:ext cx="762066" cy="108518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1DA91A5-97F2-4938-904D-BCD2A5E9D8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54580" y="4885830"/>
            <a:ext cx="762066" cy="1085182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08E84548-7345-4825-BE20-387983BD8A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66544" y="4847093"/>
            <a:ext cx="762066" cy="1085182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3823B5F3-C51B-43F0-BAD2-690E0736D7D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97787" y="3735373"/>
            <a:ext cx="762066" cy="1085182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F689CF2-9D66-4009-9D60-4080CCEF4E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18364" y="2665981"/>
            <a:ext cx="658425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793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WordArt 3"/>
          <p:cNvSpPr>
            <a:spLocks noChangeArrowheads="1" noChangeShapeType="1" noTextEdit="1"/>
          </p:cNvSpPr>
          <p:nvPr/>
        </p:nvSpPr>
        <p:spPr bwMode="gray">
          <a:xfrm>
            <a:off x="1835696" y="3212976"/>
            <a:ext cx="5616623" cy="1041987"/>
          </a:xfrm>
          <a:prstGeom prst="rect">
            <a:avLst/>
          </a:prstGeom>
          <a:noFill/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uk-UA" sz="4050" b="1" kern="10" dirty="0">
                <a:ln/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Дякую!</a:t>
            </a:r>
          </a:p>
          <a:p>
            <a:pPr algn="ctr"/>
            <a:r>
              <a:rPr lang="uk-UA" sz="4050" b="1" kern="10" dirty="0">
                <a:ln/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Разом ми зможемо все !</a:t>
            </a:r>
          </a:p>
        </p:txBody>
      </p:sp>
    </p:spTree>
    <p:extLst>
      <p:ext uri="{BB962C8B-B14F-4D97-AF65-F5344CB8AC3E}">
        <p14:creationId xmlns:p14="http://schemas.microsoft.com/office/powerpoint/2010/main" val="125460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8456" y="874359"/>
            <a:ext cx="6707088" cy="96473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uk-UA" sz="3200" b="1" dirty="0">
                <a:solidFill>
                  <a:srgbClr val="00259A"/>
                </a:solidFill>
              </a:rPr>
              <a:t>Питання, які ми будемо </a:t>
            </a:r>
            <a:br>
              <a:rPr lang="uk-UA" sz="3200" b="1" dirty="0">
                <a:solidFill>
                  <a:srgbClr val="00259A"/>
                </a:solidFill>
              </a:rPr>
            </a:br>
            <a:r>
              <a:rPr lang="uk-UA" sz="3200" b="1" dirty="0">
                <a:solidFill>
                  <a:srgbClr val="00259A"/>
                </a:solidFill>
              </a:rPr>
              <a:t>вирішувати:</a:t>
            </a:r>
            <a:endParaRPr lang="en-US" sz="3200" b="1" dirty="0">
              <a:solidFill>
                <a:srgbClr val="00259A"/>
              </a:solidFill>
            </a:endParaRPr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uk-UA"/>
          </a:p>
        </p:txBody>
      </p:sp>
      <p:sp>
        <p:nvSpPr>
          <p:cNvPr id="40998" name="AutoShape 38"/>
          <p:cNvSpPr>
            <a:spLocks noChangeArrowheads="1"/>
          </p:cNvSpPr>
          <p:nvPr/>
        </p:nvSpPr>
        <p:spPr bwMode="gray">
          <a:xfrm>
            <a:off x="1259775" y="4429545"/>
            <a:ext cx="7765565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Дистанційні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заняття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: дев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’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ять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нових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ідей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999" name="AutoShape 39"/>
          <p:cNvSpPr>
            <a:spLocks noChangeArrowheads="1"/>
          </p:cNvSpPr>
          <p:nvPr/>
        </p:nvSpPr>
        <p:spPr bwMode="gray">
          <a:xfrm>
            <a:off x="1252925" y="3656922"/>
            <a:ext cx="7765565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- Як поліпшити дистанційні заняття з дітьми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000" name="AutoShape 40"/>
          <p:cNvSpPr>
            <a:spLocks noChangeArrowheads="1"/>
          </p:cNvSpPr>
          <p:nvPr/>
        </p:nvSpPr>
        <p:spPr bwMode="gray">
          <a:xfrm>
            <a:off x="1218456" y="2899293"/>
            <a:ext cx="7788750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Анкетування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«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Вам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заважає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працювати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дистанційно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»;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001" name="AutoShape 41"/>
          <p:cNvSpPr>
            <a:spLocks noChangeArrowheads="1"/>
          </p:cNvSpPr>
          <p:nvPr/>
        </p:nvSpPr>
        <p:spPr bwMode="gray">
          <a:xfrm>
            <a:off x="1233344" y="2126732"/>
            <a:ext cx="7785146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Консультація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«Як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підвищити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ефективність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дистанційної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роботи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»;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41003" name="Group 43"/>
          <p:cNvGrpSpPr>
            <a:grpSpLocks/>
          </p:cNvGrpSpPr>
          <p:nvPr/>
        </p:nvGrpSpPr>
        <p:grpSpPr bwMode="auto">
          <a:xfrm>
            <a:off x="755576" y="2151063"/>
            <a:ext cx="381000" cy="381000"/>
            <a:chOff x="2078" y="1680"/>
            <a:chExt cx="1615" cy="1615"/>
          </a:xfrm>
        </p:grpSpPr>
        <p:sp>
          <p:nvSpPr>
            <p:cNvPr id="41004" name="Oval 4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05" name="Oval 4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06" name="Oval 4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07" name="Oval 4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08" name="Oval 4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  <p:sp>
          <p:nvSpPr>
            <p:cNvPr id="41009" name="Oval 4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</p:grpSp>
      <p:grpSp>
        <p:nvGrpSpPr>
          <p:cNvPr id="41010" name="Group 50"/>
          <p:cNvGrpSpPr>
            <a:grpSpLocks/>
          </p:cNvGrpSpPr>
          <p:nvPr/>
        </p:nvGrpSpPr>
        <p:grpSpPr bwMode="auto">
          <a:xfrm>
            <a:off x="733636" y="2938109"/>
            <a:ext cx="381000" cy="381000"/>
            <a:chOff x="2078" y="1680"/>
            <a:chExt cx="1615" cy="1615"/>
          </a:xfrm>
        </p:grpSpPr>
        <p:sp>
          <p:nvSpPr>
            <p:cNvPr id="41011" name="Oval 5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12" name="Oval 5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13" name="Oval 5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14" name="Oval 5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15" name="Oval 5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  <p:sp>
          <p:nvSpPr>
            <p:cNvPr id="41016" name="Oval 5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</p:grpSp>
      <p:grpSp>
        <p:nvGrpSpPr>
          <p:cNvPr id="41017" name="Group 57"/>
          <p:cNvGrpSpPr>
            <a:grpSpLocks/>
          </p:cNvGrpSpPr>
          <p:nvPr/>
        </p:nvGrpSpPr>
        <p:grpSpPr bwMode="auto">
          <a:xfrm>
            <a:off x="775157" y="3720776"/>
            <a:ext cx="381000" cy="381000"/>
            <a:chOff x="2078" y="1680"/>
            <a:chExt cx="1615" cy="1615"/>
          </a:xfrm>
        </p:grpSpPr>
        <p:sp>
          <p:nvSpPr>
            <p:cNvPr id="41018" name="Oval 5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19" name="Oval 5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20" name="Oval 6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21" name="Oval 6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22" name="Oval 6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  <p:sp>
          <p:nvSpPr>
            <p:cNvPr id="41023" name="Oval 6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</p:grpSp>
      <p:grpSp>
        <p:nvGrpSpPr>
          <p:cNvPr id="41024" name="Group 64"/>
          <p:cNvGrpSpPr>
            <a:grpSpLocks/>
          </p:cNvGrpSpPr>
          <p:nvPr/>
        </p:nvGrpSpPr>
        <p:grpSpPr bwMode="auto">
          <a:xfrm>
            <a:off x="794738" y="4480252"/>
            <a:ext cx="381000" cy="381000"/>
            <a:chOff x="2078" y="1680"/>
            <a:chExt cx="1615" cy="1615"/>
          </a:xfrm>
        </p:grpSpPr>
        <p:sp>
          <p:nvSpPr>
            <p:cNvPr id="41025" name="Oval 6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26" name="Oval 6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27" name="Oval 6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28" name="Oval 6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29" name="Oval 6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  <p:sp>
          <p:nvSpPr>
            <p:cNvPr id="41030" name="Oval 7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</p:grpSp>
      <p:grpSp>
        <p:nvGrpSpPr>
          <p:cNvPr id="41031" name="Group 71"/>
          <p:cNvGrpSpPr>
            <a:grpSpLocks/>
          </p:cNvGrpSpPr>
          <p:nvPr/>
        </p:nvGrpSpPr>
        <p:grpSpPr bwMode="auto">
          <a:xfrm>
            <a:off x="775157" y="5262061"/>
            <a:ext cx="355600" cy="381000"/>
            <a:chOff x="2078" y="1680"/>
            <a:chExt cx="1615" cy="1615"/>
          </a:xfrm>
        </p:grpSpPr>
        <p:sp>
          <p:nvSpPr>
            <p:cNvPr id="41032" name="Oval 7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33" name="Oval 7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034" name="Oval 7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35" name="Oval 7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uk-UA"/>
            </a:p>
          </p:txBody>
        </p:sp>
        <p:sp>
          <p:nvSpPr>
            <p:cNvPr id="41036" name="Oval 7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  <p:sp>
          <p:nvSpPr>
            <p:cNvPr id="41037" name="Oval 7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uk-UA"/>
            </a:p>
          </p:txBody>
        </p:sp>
      </p:grpSp>
      <p:sp>
        <p:nvSpPr>
          <p:cNvPr id="51" name="AutoShape 38"/>
          <p:cNvSpPr>
            <a:spLocks noChangeArrowheads="1"/>
          </p:cNvSpPr>
          <p:nvPr/>
        </p:nvSpPr>
        <p:spPr bwMode="gray">
          <a:xfrm>
            <a:off x="1252925" y="5262061"/>
            <a:ext cx="7765565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uk-UA" dirty="0"/>
              <a:t> </a:t>
            </a:r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Сім правил безконфліктного спілкування в чаті з батьками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37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3A2E05B-0DB8-40D4-8BCF-EC2D3FE187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2260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5B3AA96F-D5B1-4C93-B24D-8D0E3AA4A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520" y="332656"/>
            <a:ext cx="8383960" cy="141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600" b="1" dirty="0">
                <a:solidFill>
                  <a:srgbClr val="00259A"/>
                </a:solidFill>
              </a:rPr>
              <a:t> </a:t>
            </a:r>
            <a:r>
              <a:rPr lang="ru-RU" sz="3600" b="1" dirty="0" err="1">
                <a:solidFill>
                  <a:srgbClr val="00259A"/>
                </a:solidFill>
              </a:rPr>
              <a:t>Підвищюємо</a:t>
            </a:r>
            <a:r>
              <a:rPr lang="ru-RU" sz="3600" b="1" dirty="0">
                <a:solidFill>
                  <a:srgbClr val="00259A"/>
                </a:solidFill>
              </a:rPr>
              <a:t> </a:t>
            </a:r>
            <a:r>
              <a:rPr lang="ru-RU" sz="3600" b="1" dirty="0" err="1">
                <a:solidFill>
                  <a:srgbClr val="00259A"/>
                </a:solidFill>
              </a:rPr>
              <a:t>ефективність</a:t>
            </a:r>
            <a:r>
              <a:rPr lang="ru-RU" sz="3600" b="1" dirty="0">
                <a:solidFill>
                  <a:srgbClr val="00259A"/>
                </a:solidFill>
              </a:rPr>
              <a:t> </a:t>
            </a:r>
            <a:r>
              <a:rPr lang="ru-RU" sz="3600" b="1" dirty="0" err="1">
                <a:solidFill>
                  <a:srgbClr val="00259A"/>
                </a:solidFill>
              </a:rPr>
              <a:t>дистанційної</a:t>
            </a:r>
            <a:r>
              <a:rPr lang="ru-RU" sz="3600" b="1" dirty="0">
                <a:solidFill>
                  <a:srgbClr val="00259A"/>
                </a:solidFill>
              </a:rPr>
              <a:t> </a:t>
            </a:r>
            <a:r>
              <a:rPr lang="ru-RU" sz="3600" b="1" dirty="0" err="1">
                <a:solidFill>
                  <a:srgbClr val="00259A"/>
                </a:solidFill>
              </a:rPr>
              <a:t>роботи</a:t>
            </a:r>
            <a:r>
              <a:rPr lang="ru-RU" sz="3600" b="1" dirty="0">
                <a:solidFill>
                  <a:srgbClr val="00259A"/>
                </a:solidFill>
              </a:rPr>
              <a:t>: </a:t>
            </a:r>
            <a:r>
              <a:rPr lang="ru-RU" sz="3600" b="1" dirty="0" err="1">
                <a:solidFill>
                  <a:srgbClr val="00259A"/>
                </a:solidFill>
              </a:rPr>
              <a:t>аналізуємо</a:t>
            </a:r>
            <a:r>
              <a:rPr lang="ru-RU" sz="3600" b="1" dirty="0">
                <a:solidFill>
                  <a:srgbClr val="00259A"/>
                </a:solidFill>
              </a:rPr>
              <a:t> </a:t>
            </a:r>
            <a:r>
              <a:rPr lang="ru-RU" sz="3600" b="1" dirty="0" err="1">
                <a:solidFill>
                  <a:srgbClr val="00259A"/>
                </a:solidFill>
              </a:rPr>
              <a:t>помилки</a:t>
            </a:r>
            <a:endParaRPr lang="ru-RU" sz="3600" b="1" dirty="0">
              <a:solidFill>
                <a:srgbClr val="0025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7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548680"/>
            <a:ext cx="5493766" cy="857250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Анкетування «Що вам заважає працювати дистанційно»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772816"/>
            <a:ext cx="7056784" cy="4226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Ви почуваєтеся через необхідність працювати дистанційно?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Дуже хвилююся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переймаюся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Усе чудово!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Наскільки складно Вам працювати в дистанційному режимі?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Дуже складно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Іноді стикаюсь зі складнощами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  Що дається Вам найважче під час дистанційної роботи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відволікатися на родину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Концентруватися на завданні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Планувати роботу в нових умовах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Опанувати нові технічні засоби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Інше ___________________________________________________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91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3732486" cy="555650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002060"/>
                </a:solidFill>
              </a:rPr>
              <a:t>Анкета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2534" y="1196752"/>
            <a:ext cx="8229600" cy="2697163"/>
          </a:xfrm>
        </p:spPr>
        <p:txBody>
          <a:bodyPr/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 Як змінилася Ваша ефективність після переходу на дистанційну форму роботи?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Працюю з подвійною силою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Працюю так само, як раніше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Працюю менш ефективно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Чи Ви вчасно отримуєте інформацію про те, що відбувається у Вашому освітньому закладі?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                        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Іноді                            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Ні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Чи організовано у Вашому закладі спілкування та обмін інформацією з колегами?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Спілкуємося набагато частіше, ніж до дистанційної роботи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Спілкуємося так само, як раніше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Спілкуємося менше, але не втратили ефективності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Спілкуємося менше і це заважає роботі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7459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620688"/>
            <a:ext cx="8568952" cy="3660516"/>
          </a:xfrm>
        </p:spPr>
        <p:txBody>
          <a:bodyPr/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Чи відчуваєте Ви труднощі під час організації освітнього процесу, взаємодії з дітьми, батьками вихованців, колегами через дистанційний формат роботи?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 (вкажіть, які саме) _________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Час, який Ви витрачаєте на підготовку до занять з дітьми під час дистанційної роботи: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Збільшився          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Зменшився         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змінився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Яку допомогу Ви бажаєте отримати в організації дистанційної роботи:_____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Що на вашу думку, необхідно змінити в методичному супроводі для поліпшення дистанційної роботи вихователя? _______________________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У методичних заходах за якими напрямами Ви хотіли б взяти участь, щоб поліпшити ефективність дистанційної роботи?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Робота з онлайн-застосунками для спілкування з дітьми та їх батьками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Опанування сервісів для створення електронних дидактичних матеріалів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Самоорганізація, тайм-менеджмент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Інше ______________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Дякуємо за участь в опитуванні!!!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C344E07-DB1E-4BE1-B085-5ECD41398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4544" y="116632"/>
            <a:ext cx="3456384" cy="79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5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80A3F-681F-43C1-9782-DB6A04DC0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57200"/>
            <a:ext cx="6192688" cy="1143000"/>
          </a:xfrm>
        </p:spPr>
        <p:txBody>
          <a:bodyPr/>
          <a:lstStyle/>
          <a:p>
            <a:r>
              <a:rPr lang="uk-UA" sz="3600" b="1" dirty="0">
                <a:solidFill>
                  <a:srgbClr val="002060"/>
                </a:solidFill>
              </a:rPr>
              <a:t>Як поліпшити дистанційні </a:t>
            </a:r>
            <a:br>
              <a:rPr lang="uk-UA" sz="3600" b="1" dirty="0">
                <a:solidFill>
                  <a:srgbClr val="002060"/>
                </a:solidFill>
              </a:rPr>
            </a:br>
            <a:r>
              <a:rPr lang="uk-UA" sz="3600" b="1" dirty="0">
                <a:solidFill>
                  <a:srgbClr val="002060"/>
                </a:solidFill>
              </a:rPr>
              <a:t>заняття з дітьми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BEE867-DD34-463C-9E20-106B35BD3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  </a:t>
            </a:r>
            <a:r>
              <a:rPr lang="ru-RU" sz="2400" b="1" dirty="0" err="1">
                <a:solidFill>
                  <a:srgbClr val="002060"/>
                </a:solidFill>
              </a:rPr>
              <a:t>Плануйте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</a:rPr>
              <a:t>дітьми</a:t>
            </a:r>
            <a:r>
              <a:rPr lang="ru-RU" sz="2400" b="1" dirty="0">
                <a:solidFill>
                  <a:srgbClr val="002060"/>
                </a:solidFill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</a:rPr>
              <a:t>урахуванням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їхнього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віку</a:t>
            </a:r>
            <a:r>
              <a:rPr lang="ru-RU" sz="2400" b="1" dirty="0">
                <a:solidFill>
                  <a:srgbClr val="002060"/>
                </a:solidFill>
              </a:rPr>
              <a:t> та плану </a:t>
            </a:r>
            <a:r>
              <a:rPr lang="ru-RU" sz="2400" b="1" dirty="0" err="1">
                <a:solidFill>
                  <a:srgbClr val="002060"/>
                </a:solidFill>
              </a:rPr>
              <a:t>заходів</a:t>
            </a:r>
            <a:r>
              <a:rPr lang="ru-RU" sz="2400" b="1" dirty="0">
                <a:solidFill>
                  <a:srgbClr val="002060"/>
                </a:solidFill>
              </a:rPr>
              <a:t> у </a:t>
            </a:r>
            <a:r>
              <a:rPr lang="ru-RU" sz="2400" b="1" dirty="0" err="1">
                <a:solidFill>
                  <a:srgbClr val="002060"/>
                </a:solidFill>
              </a:rPr>
              <a:t>дитячому</a:t>
            </a:r>
            <a:r>
              <a:rPr lang="ru-RU" sz="2400" b="1" dirty="0">
                <a:solidFill>
                  <a:srgbClr val="002060"/>
                </a:solidFill>
              </a:rPr>
              <a:t> садку. Так </a:t>
            </a:r>
            <a:r>
              <a:rPr lang="ru-RU" sz="2400" b="1" dirty="0" err="1">
                <a:solidFill>
                  <a:srgbClr val="002060"/>
                </a:solidFill>
              </a:rPr>
              <a:t>ви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матимете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змогу</a:t>
            </a:r>
            <a:r>
              <a:rPr lang="ru-RU" sz="2400" b="1" dirty="0">
                <a:solidFill>
                  <a:srgbClr val="002060"/>
                </a:solidFill>
              </a:rPr>
              <a:t> пройти </a:t>
            </a:r>
            <a:r>
              <a:rPr lang="ru-RU" sz="2400" b="1" dirty="0" err="1">
                <a:solidFill>
                  <a:srgbClr val="002060"/>
                </a:solidFill>
              </a:rPr>
              <a:t>основні</a:t>
            </a:r>
            <a:r>
              <a:rPr lang="ru-RU" sz="2400" b="1" dirty="0">
                <a:solidFill>
                  <a:srgbClr val="002060"/>
                </a:solidFill>
              </a:rPr>
              <a:t> теми, </a:t>
            </a:r>
            <a:r>
              <a:rPr lang="ru-RU" sz="2400" b="1" dirty="0" err="1">
                <a:solidFill>
                  <a:srgbClr val="002060"/>
                </a:solidFill>
              </a:rPr>
              <a:t>які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мали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опрацювати</a:t>
            </a:r>
            <a:r>
              <a:rPr lang="ru-RU" sz="2400" b="1" dirty="0">
                <a:solidFill>
                  <a:srgbClr val="002060"/>
                </a:solidFill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</a:rPr>
              <a:t>дітьми</a:t>
            </a:r>
            <a:r>
              <a:rPr lang="ru-RU" sz="2400" b="1" dirty="0">
                <a:solidFill>
                  <a:srgbClr val="002060"/>
                </a:solidFill>
              </a:rPr>
              <a:t> в </a:t>
            </a:r>
            <a:r>
              <a:rPr lang="ru-RU" sz="2400" b="1" dirty="0" err="1">
                <a:solidFill>
                  <a:srgbClr val="002060"/>
                </a:solidFill>
              </a:rPr>
              <a:t>групі</a:t>
            </a:r>
            <a:r>
              <a:rPr lang="ru-RU" sz="2400" b="1" dirty="0">
                <a:solidFill>
                  <a:srgbClr val="002060"/>
                </a:solidFill>
              </a:rPr>
              <a:t>. </a:t>
            </a:r>
          </a:p>
          <a:p>
            <a:r>
              <a:rPr lang="ru-RU" sz="2400" b="1" dirty="0" err="1">
                <a:solidFill>
                  <a:srgbClr val="002060"/>
                </a:solidFill>
              </a:rPr>
              <a:t>Обговоріть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завчасно</a:t>
            </a:r>
            <a:r>
              <a:rPr lang="ru-RU" sz="2400" b="1" dirty="0">
                <a:solidFill>
                  <a:srgbClr val="002060"/>
                </a:solidFill>
              </a:rPr>
              <a:t> з батьками, о </a:t>
            </a:r>
            <a:r>
              <a:rPr lang="ru-RU" sz="2400" b="1" dirty="0" err="1">
                <a:solidFill>
                  <a:srgbClr val="002060"/>
                </a:solidFill>
              </a:rPr>
              <a:t>котрій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проводитимете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</a:rPr>
              <a:t>. </a:t>
            </a:r>
          </a:p>
          <a:p>
            <a:r>
              <a:rPr lang="ru-RU" sz="2400" b="1" dirty="0" err="1">
                <a:solidFill>
                  <a:srgbClr val="002060"/>
                </a:solidFill>
              </a:rPr>
              <a:t>Проводьте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</a:rPr>
              <a:t> в </a:t>
            </a:r>
            <a:r>
              <a:rPr lang="ru-RU" sz="2400" b="1" dirty="0" err="1">
                <a:solidFill>
                  <a:srgbClr val="002060"/>
                </a:solidFill>
              </a:rPr>
              <a:t>дні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найвищої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працездатності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дітей</a:t>
            </a:r>
            <a:r>
              <a:rPr lang="ru-RU" sz="2400" b="1" dirty="0">
                <a:solidFill>
                  <a:srgbClr val="002060"/>
                </a:solidFill>
              </a:rPr>
              <a:t>: у </a:t>
            </a:r>
            <a:r>
              <a:rPr lang="ru-RU" sz="2400" b="1" dirty="0" err="1">
                <a:solidFill>
                  <a:srgbClr val="002060"/>
                </a:solidFill>
              </a:rPr>
              <a:t>вівторок</a:t>
            </a:r>
            <a:r>
              <a:rPr lang="ru-RU" sz="2400" b="1" dirty="0">
                <a:solidFill>
                  <a:srgbClr val="002060"/>
                </a:solidFill>
              </a:rPr>
              <a:t>, середу та </a:t>
            </a:r>
            <a:r>
              <a:rPr lang="ru-RU" sz="2400" b="1" dirty="0" err="1">
                <a:solidFill>
                  <a:srgbClr val="002060"/>
                </a:solidFill>
              </a:rPr>
              <a:t>четвер</a:t>
            </a:r>
            <a:r>
              <a:rPr lang="ru-RU" sz="2400" b="1" dirty="0">
                <a:solidFill>
                  <a:srgbClr val="002060"/>
                </a:solidFill>
              </a:rPr>
              <a:t>.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Обирайте для </a:t>
            </a:r>
            <a:r>
              <a:rPr lang="ru-RU" sz="2400" b="1" dirty="0" err="1">
                <a:solidFill>
                  <a:srgbClr val="002060"/>
                </a:solidFill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</a:rPr>
              <a:t> той </a:t>
            </a:r>
            <a:r>
              <a:rPr lang="ru-RU" sz="2400" b="1" dirty="0" err="1">
                <a:solidFill>
                  <a:srgbClr val="002060"/>
                </a:solidFill>
              </a:rPr>
              <a:t>самий</a:t>
            </a:r>
            <a:r>
              <a:rPr lang="ru-RU" sz="2400" b="1" dirty="0">
                <a:solidFill>
                  <a:srgbClr val="002060"/>
                </a:solidFill>
              </a:rPr>
              <a:t> час, </a:t>
            </a:r>
            <a:r>
              <a:rPr lang="ru-RU" sz="2400" b="1" dirty="0" err="1">
                <a:solidFill>
                  <a:srgbClr val="002060"/>
                </a:solidFill>
              </a:rPr>
              <a:t>щоб</a:t>
            </a:r>
            <a:r>
              <a:rPr lang="ru-RU" sz="2400" b="1" dirty="0">
                <a:solidFill>
                  <a:srgbClr val="002060"/>
                </a:solidFill>
              </a:rPr>
              <a:t> не </a:t>
            </a:r>
            <a:r>
              <a:rPr lang="ru-RU" sz="2400" b="1" dirty="0" err="1">
                <a:solidFill>
                  <a:srgbClr val="002060"/>
                </a:solidFill>
              </a:rPr>
              <a:t>порушувати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розпорядок</a:t>
            </a:r>
            <a:r>
              <a:rPr lang="ru-RU" sz="2400" b="1" dirty="0">
                <a:solidFill>
                  <a:srgbClr val="002060"/>
                </a:solidFill>
              </a:rPr>
              <a:t> дня. 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51409EB-2984-48CC-A0E4-2F12CF50F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74266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14536B-C4F7-4912-A2DD-09493F71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692696"/>
            <a:ext cx="8229600" cy="4525963"/>
          </a:xfrm>
        </p:spPr>
        <p:txBody>
          <a:bodyPr/>
          <a:lstStyle/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Стежте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п’яти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шести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Плануйте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форматах: офлайн — коли батьки з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дитиною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дивляться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відеозапис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онлайн — коли батьки з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дитиною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педагог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спілкуються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прямому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ефірі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Продумуйте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завчасно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витрачати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прямого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ефіру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не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відволікатися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Стежте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екрані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зайвих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відволікти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Розділяйте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відеозаняття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EA04D72-0DC1-4F0E-89DA-F43A8192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28300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27FF93-B97F-48A7-B807-9F5B7EB1A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Говоріть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голосно,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поспішайте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спілкуєтеся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батьками в прямому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ефірі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записуєте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Використовуйте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інтонаційних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звичайній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розмові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Вітайте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початку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анонсуйте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Повторюйте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інструкцію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батьки й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Хваліть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те,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Використовуйте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випереджальну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6681B0B-2E43-4439-87C2-5F7BC8EC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885178052"/>
      </p:ext>
    </p:extLst>
  </p:cSld>
  <p:clrMapOvr>
    <a:masterClrMapping/>
  </p:clrMapOvr>
</p:sld>
</file>

<file path=ppt/theme/theme1.xml><?xml version="1.0" encoding="utf-8"?>
<a:theme xmlns:a="http://schemas.openxmlformats.org/drawingml/2006/main" name="Україн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Україна" id="{A0C5E234-3ADB-4F74-AF76-E38F10C8326B}" vid="{BAB8B5F5-FE40-42BA-84BB-4215CAAA5082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Україна</Template>
  <TotalTime>1573</TotalTime>
  <Words>723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Verdana</vt:lpstr>
      <vt:lpstr>Україна</vt:lpstr>
      <vt:lpstr> Як підвищити ефективність дистанційної роботи в ЗДО</vt:lpstr>
      <vt:lpstr>Питання, які ми будемо  вирішувати:</vt:lpstr>
      <vt:lpstr>Презентация PowerPoint</vt:lpstr>
      <vt:lpstr>Анкетування «Що вам заважає працювати дистанційно»</vt:lpstr>
      <vt:lpstr>Анкета</vt:lpstr>
      <vt:lpstr>Презентация PowerPoint</vt:lpstr>
      <vt:lpstr>Як поліпшити дистанційні  заняття з дітьми</vt:lpstr>
      <vt:lpstr>Презентация PowerPoint</vt:lpstr>
      <vt:lpstr>Презентация PowerPoint</vt:lpstr>
      <vt:lpstr>Презентация PowerPoint</vt:lpstr>
      <vt:lpstr>Сім правил безконфліктного спілкування в чаті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Polina Muhortova</dc:creator>
  <cp:lastModifiedBy>Пользователь</cp:lastModifiedBy>
  <cp:revision>82</cp:revision>
  <dcterms:created xsi:type="dcterms:W3CDTF">2022-04-04T15:22:37Z</dcterms:created>
  <dcterms:modified xsi:type="dcterms:W3CDTF">2022-11-07T12:03:32Z</dcterms:modified>
</cp:coreProperties>
</file>