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slideLayouts/slideLayout99.xml" ContentType="application/vnd.openxmlformats-officedocument.presentationml.slideLayout+xml"/>
  <Override PartName="/ppt/diagrams/data3.xml" ContentType="application/vnd.openxmlformats-officedocument.drawingml.diagramData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diagrams/drawing1.xml" ContentType="application/vnd.ms-office.drawingml.diagramDrawing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diagrams/layout4.xml" ContentType="application/vnd.openxmlformats-officedocument.drawingml.diagram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</p:sldMasterIdLst>
  <p:sldIdLst>
    <p:sldId id="256" r:id="rId11"/>
    <p:sldId id="296" r:id="rId12"/>
    <p:sldId id="259" r:id="rId13"/>
    <p:sldId id="298" r:id="rId14"/>
    <p:sldId id="297" r:id="rId15"/>
    <p:sldId id="299" r:id="rId16"/>
    <p:sldId id="300" r:id="rId17"/>
    <p:sldId id="287" r:id="rId18"/>
    <p:sldId id="290" r:id="rId19"/>
    <p:sldId id="288" r:id="rId20"/>
    <p:sldId id="273" r:id="rId21"/>
    <p:sldId id="291" r:id="rId22"/>
    <p:sldId id="292" r:id="rId23"/>
    <p:sldId id="267" r:id="rId24"/>
    <p:sldId id="293" r:id="rId25"/>
    <p:sldId id="286" r:id="rId26"/>
    <p:sldId id="301" r:id="rId27"/>
    <p:sldId id="274" r:id="rId28"/>
    <p:sldId id="294" r:id="rId29"/>
    <p:sldId id="28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615" autoAdjust="0"/>
    <p:restoredTop sz="86369" autoAdjust="0"/>
  </p:normalViewPr>
  <p:slideViewPr>
    <p:cSldViewPr>
      <p:cViewPr varScale="1">
        <p:scale>
          <a:sx n="93" d="100"/>
          <a:sy n="93" d="100"/>
        </p:scale>
        <p:origin x="-2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Office_Excel1.xlsx"/><Relationship Id="rId2" Type="http://schemas.openxmlformats.org/officeDocument/2006/relationships/image" Target="../media/image39.jpeg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Office_Excel2.xlsx"/><Relationship Id="rId2" Type="http://schemas.openxmlformats.org/officeDocument/2006/relationships/image" Target="../media/image39.jpeg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>
        <c:manualLayout>
          <c:layoutTarget val="inner"/>
          <c:xMode val="edge"/>
          <c:yMode val="edge"/>
          <c:x val="0.11019252223101744"/>
          <c:y val="4.4451860735951053E-2"/>
          <c:w val="0.71695741735986729"/>
          <c:h val="0.660684037011929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Високий</c:v>
                </c:pt>
              </c:strCache>
            </c:strRef>
          </c:tx>
          <c:cat>
            <c:strRef>
              <c:f>Лист1!$B$1:$H$1</c:f>
              <c:strCache>
                <c:ptCount val="7"/>
                <c:pt idx="0">
                  <c:v>Особистість дитини</c:v>
                </c:pt>
                <c:pt idx="1">
                  <c:v>Дитина в соціумі</c:v>
                </c:pt>
                <c:pt idx="2">
                  <c:v>Дитина в прир.довкіллі</c:v>
                </c:pt>
                <c:pt idx="3">
                  <c:v>Дитина у світі культури</c:v>
                </c:pt>
                <c:pt idx="4">
                  <c:v>Гра дитини</c:v>
                </c:pt>
                <c:pt idx="5">
                  <c:v>Дитина в сен.-пізн.просторі</c:v>
                </c:pt>
                <c:pt idx="6">
                  <c:v>Мовлення дитини</c:v>
                </c:pt>
              </c:strCache>
            </c:strRef>
          </c:cat>
          <c:val>
            <c:numRef>
              <c:f>Лист1!$B$2:$H$2</c:f>
              <c:numCache>
                <c:formatCode>General</c:formatCode>
                <c:ptCount val="7"/>
                <c:pt idx="0">
                  <c:v>18</c:v>
                </c:pt>
                <c:pt idx="1">
                  <c:v>11</c:v>
                </c:pt>
                <c:pt idx="2">
                  <c:v>15</c:v>
                </c:pt>
                <c:pt idx="3">
                  <c:v>13</c:v>
                </c:pt>
                <c:pt idx="4">
                  <c:v>25</c:v>
                </c:pt>
                <c:pt idx="5">
                  <c:v>17</c:v>
                </c:pt>
                <c:pt idx="6">
                  <c:v>13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Достатній</c:v>
                </c:pt>
              </c:strCache>
            </c:strRef>
          </c:tx>
          <c:cat>
            <c:strRef>
              <c:f>Лист1!$B$1:$H$1</c:f>
              <c:strCache>
                <c:ptCount val="7"/>
                <c:pt idx="0">
                  <c:v>Особистість дитини</c:v>
                </c:pt>
                <c:pt idx="1">
                  <c:v>Дитина в соціумі</c:v>
                </c:pt>
                <c:pt idx="2">
                  <c:v>Дитина в прир.довкіллі</c:v>
                </c:pt>
                <c:pt idx="3">
                  <c:v>Дитина у світі культури</c:v>
                </c:pt>
                <c:pt idx="4">
                  <c:v>Гра дитини</c:v>
                </c:pt>
                <c:pt idx="5">
                  <c:v>Дитина в сен.-пізн.просторі</c:v>
                </c:pt>
                <c:pt idx="6">
                  <c:v>Мовлення дитини</c:v>
                </c:pt>
              </c:strCache>
            </c:strRef>
          </c:cat>
          <c:val>
            <c:numRef>
              <c:f>Лист1!$B$3:$H$3</c:f>
              <c:numCache>
                <c:formatCode>General</c:formatCode>
                <c:ptCount val="7"/>
                <c:pt idx="0">
                  <c:v>34</c:v>
                </c:pt>
                <c:pt idx="1">
                  <c:v>48</c:v>
                </c:pt>
                <c:pt idx="2">
                  <c:v>44</c:v>
                </c:pt>
                <c:pt idx="3">
                  <c:v>54</c:v>
                </c:pt>
                <c:pt idx="4">
                  <c:v>36</c:v>
                </c:pt>
                <c:pt idx="5">
                  <c:v>38</c:v>
                </c:pt>
                <c:pt idx="6">
                  <c:v>32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Середній</c:v>
                </c:pt>
              </c:strCache>
            </c:strRef>
          </c:tx>
          <c:cat>
            <c:strRef>
              <c:f>Лист1!$B$1:$H$1</c:f>
              <c:strCache>
                <c:ptCount val="7"/>
                <c:pt idx="0">
                  <c:v>Особистість дитини</c:v>
                </c:pt>
                <c:pt idx="1">
                  <c:v>Дитина в соціумі</c:v>
                </c:pt>
                <c:pt idx="2">
                  <c:v>Дитина в прир.довкіллі</c:v>
                </c:pt>
                <c:pt idx="3">
                  <c:v>Дитина у світі культури</c:v>
                </c:pt>
                <c:pt idx="4">
                  <c:v>Гра дитини</c:v>
                </c:pt>
                <c:pt idx="5">
                  <c:v>Дитина в сен.-пізн.просторі</c:v>
                </c:pt>
                <c:pt idx="6">
                  <c:v>Мовлення дитини</c:v>
                </c:pt>
              </c:strCache>
            </c:strRef>
          </c:cat>
          <c:val>
            <c:numRef>
              <c:f>Лист1!$B$4:$H$4</c:f>
              <c:numCache>
                <c:formatCode>General</c:formatCode>
                <c:ptCount val="7"/>
                <c:pt idx="0">
                  <c:v>12</c:v>
                </c:pt>
                <c:pt idx="1">
                  <c:v>10</c:v>
                </c:pt>
                <c:pt idx="2">
                  <c:v>10</c:v>
                </c:pt>
                <c:pt idx="3">
                  <c:v>2</c:v>
                </c:pt>
                <c:pt idx="4">
                  <c:v>8</c:v>
                </c:pt>
                <c:pt idx="5">
                  <c:v>14</c:v>
                </c:pt>
                <c:pt idx="6">
                  <c:v>24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Низький</c:v>
                </c:pt>
              </c:strCache>
            </c:strRef>
          </c:tx>
          <c:cat>
            <c:strRef>
              <c:f>Лист1!$B$1:$H$1</c:f>
              <c:strCache>
                <c:ptCount val="7"/>
                <c:pt idx="0">
                  <c:v>Особистість дитини</c:v>
                </c:pt>
                <c:pt idx="1">
                  <c:v>Дитина в соціумі</c:v>
                </c:pt>
                <c:pt idx="2">
                  <c:v>Дитина в прир.довкіллі</c:v>
                </c:pt>
                <c:pt idx="3">
                  <c:v>Дитина у світі культури</c:v>
                </c:pt>
                <c:pt idx="4">
                  <c:v>Гра дитини</c:v>
                </c:pt>
                <c:pt idx="5">
                  <c:v>Дитина в сен.-пізн.просторі</c:v>
                </c:pt>
                <c:pt idx="6">
                  <c:v>Мовлення дитини</c:v>
                </c:pt>
              </c:strCache>
            </c:strRef>
          </c:cat>
          <c:val>
            <c:numRef>
              <c:f>Лист1!$B$5:$H$5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/>
        <c:shape val="box"/>
        <c:axId val="143552512"/>
        <c:axId val="143554048"/>
        <c:axId val="0"/>
      </c:bar3DChart>
      <c:catAx>
        <c:axId val="143552512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ru-RU"/>
          </a:p>
        </c:txPr>
        <c:crossAx val="143554048"/>
        <c:crosses val="autoZero"/>
        <c:auto val="1"/>
        <c:lblAlgn val="ctr"/>
        <c:lblOffset val="100"/>
      </c:catAx>
      <c:valAx>
        <c:axId val="14355404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ru-RU"/>
          </a:p>
        </c:txPr>
        <c:crossAx val="14355251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>
              <a:solidFill>
                <a:srgbClr val="FF0000"/>
              </a:solidFill>
            </a:defRPr>
          </a:pPr>
          <a:endParaRPr lang="ru-RU"/>
        </a:p>
      </c:txPr>
    </c:legend>
    <c:plotVisOnly val="1"/>
    <c:dispBlanksAs val="gap"/>
  </c:chart>
  <c:spPr>
    <a:blipFill>
      <a:blip xmlns:r="http://schemas.openxmlformats.org/officeDocument/2006/relationships" r:embed="rId2"/>
      <a:tile tx="0" ty="0" sx="100000" sy="100000" flip="none" algn="tl"/>
    </a:blipFill>
  </c:spPr>
  <c:externalData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>
        <c:manualLayout>
          <c:layoutTarget val="inner"/>
          <c:xMode val="edge"/>
          <c:yMode val="edge"/>
          <c:x val="0.15757133870931839"/>
          <c:y val="2.82524063059524E-2"/>
          <c:w val="0.65270953630796169"/>
          <c:h val="0.4662842665500146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Високий</c:v>
                </c:pt>
              </c:strCache>
            </c:strRef>
          </c:tx>
          <c:cat>
            <c:strRef>
              <c:f>Лист1!$B$1:$H$1</c:f>
              <c:strCache>
                <c:ptCount val="7"/>
                <c:pt idx="0">
                  <c:v>Особистість дитини</c:v>
                </c:pt>
                <c:pt idx="1">
                  <c:v>Дитина в соціумі</c:v>
                </c:pt>
                <c:pt idx="2">
                  <c:v>Дитина в прир.довкіллі</c:v>
                </c:pt>
                <c:pt idx="3">
                  <c:v>Дитина у світі культури</c:v>
                </c:pt>
                <c:pt idx="4">
                  <c:v>Гра дитини</c:v>
                </c:pt>
                <c:pt idx="5">
                  <c:v>Дитина в сен.-пізн.просторі</c:v>
                </c:pt>
                <c:pt idx="6">
                  <c:v>Мовлення дитини</c:v>
                </c:pt>
              </c:strCache>
            </c:strRef>
          </c:cat>
          <c:val>
            <c:numRef>
              <c:f>Лист1!$B$2:$H$2</c:f>
              <c:numCache>
                <c:formatCode>General</c:formatCode>
                <c:ptCount val="7"/>
                <c:pt idx="0">
                  <c:v>0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5</c:v>
                </c:pt>
                <c:pt idx="5">
                  <c:v>3</c:v>
                </c:pt>
                <c:pt idx="6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Достатній</c:v>
                </c:pt>
              </c:strCache>
            </c:strRef>
          </c:tx>
          <c:cat>
            <c:strRef>
              <c:f>Лист1!$B$1:$H$1</c:f>
              <c:strCache>
                <c:ptCount val="7"/>
                <c:pt idx="0">
                  <c:v>Особистість дитини</c:v>
                </c:pt>
                <c:pt idx="1">
                  <c:v>Дитина в соціумі</c:v>
                </c:pt>
                <c:pt idx="2">
                  <c:v>Дитина в прир.довкіллі</c:v>
                </c:pt>
                <c:pt idx="3">
                  <c:v>Дитина у світі культури</c:v>
                </c:pt>
                <c:pt idx="4">
                  <c:v>Гра дитини</c:v>
                </c:pt>
                <c:pt idx="5">
                  <c:v>Дитина в сен.-пізн.просторі</c:v>
                </c:pt>
                <c:pt idx="6">
                  <c:v>Мовлення дитини</c:v>
                </c:pt>
              </c:strCache>
            </c:strRef>
          </c:cat>
          <c:val>
            <c:numRef>
              <c:f>Лист1!$B$3:$H$3</c:f>
              <c:numCache>
                <c:formatCode>General</c:formatCode>
                <c:ptCount val="7"/>
                <c:pt idx="0">
                  <c:v>19</c:v>
                </c:pt>
                <c:pt idx="1">
                  <c:v>18</c:v>
                </c:pt>
                <c:pt idx="2">
                  <c:v>27</c:v>
                </c:pt>
                <c:pt idx="3">
                  <c:v>16</c:v>
                </c:pt>
                <c:pt idx="4">
                  <c:v>23</c:v>
                </c:pt>
                <c:pt idx="5">
                  <c:v>14</c:v>
                </c:pt>
                <c:pt idx="6">
                  <c:v>18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Середній</c:v>
                </c:pt>
              </c:strCache>
            </c:strRef>
          </c:tx>
          <c:cat>
            <c:strRef>
              <c:f>Лист1!$B$1:$H$1</c:f>
              <c:strCache>
                <c:ptCount val="7"/>
                <c:pt idx="0">
                  <c:v>Особистість дитини</c:v>
                </c:pt>
                <c:pt idx="1">
                  <c:v>Дитина в соціумі</c:v>
                </c:pt>
                <c:pt idx="2">
                  <c:v>Дитина в прир.довкіллі</c:v>
                </c:pt>
                <c:pt idx="3">
                  <c:v>Дитина у світі культури</c:v>
                </c:pt>
                <c:pt idx="4">
                  <c:v>Гра дитини</c:v>
                </c:pt>
                <c:pt idx="5">
                  <c:v>Дитина в сен.-пізн.просторі</c:v>
                </c:pt>
                <c:pt idx="6">
                  <c:v>Мовлення дитини</c:v>
                </c:pt>
              </c:strCache>
            </c:strRef>
          </c:cat>
          <c:val>
            <c:numRef>
              <c:f>Лист1!$B$4:$H$4</c:f>
              <c:numCache>
                <c:formatCode>General</c:formatCode>
                <c:ptCount val="7"/>
                <c:pt idx="0">
                  <c:v>29</c:v>
                </c:pt>
                <c:pt idx="1">
                  <c:v>25</c:v>
                </c:pt>
                <c:pt idx="2">
                  <c:v>17</c:v>
                </c:pt>
                <c:pt idx="3">
                  <c:v>26</c:v>
                </c:pt>
                <c:pt idx="4">
                  <c:v>20</c:v>
                </c:pt>
                <c:pt idx="5">
                  <c:v>30</c:v>
                </c:pt>
                <c:pt idx="6">
                  <c:v>24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Низький</c:v>
                </c:pt>
              </c:strCache>
            </c:strRef>
          </c:tx>
          <c:cat>
            <c:strRef>
              <c:f>Лист1!$B$1:$H$1</c:f>
              <c:strCache>
                <c:ptCount val="7"/>
                <c:pt idx="0">
                  <c:v>Особистість дитини</c:v>
                </c:pt>
                <c:pt idx="1">
                  <c:v>Дитина в соціумі</c:v>
                </c:pt>
                <c:pt idx="2">
                  <c:v>Дитина в прир.довкіллі</c:v>
                </c:pt>
                <c:pt idx="3">
                  <c:v>Дитина у світі культури</c:v>
                </c:pt>
                <c:pt idx="4">
                  <c:v>Гра дитини</c:v>
                </c:pt>
                <c:pt idx="5">
                  <c:v>Дитина в сен.-пізн.просторі</c:v>
                </c:pt>
                <c:pt idx="6">
                  <c:v>Мовлення дитини</c:v>
                </c:pt>
              </c:strCache>
            </c:strRef>
          </c:cat>
          <c:val>
            <c:numRef>
              <c:f>Лист1!$B$5:$H$5</c:f>
              <c:numCache>
                <c:formatCode>General</c:formatCode>
                <c:ptCount val="7"/>
                <c:pt idx="0">
                  <c:v>0</c:v>
                </c:pt>
                <c:pt idx="1">
                  <c:v>2</c:v>
                </c:pt>
                <c:pt idx="2">
                  <c:v>1</c:v>
                </c:pt>
                <c:pt idx="3">
                  <c:v>3</c:v>
                </c:pt>
                <c:pt idx="4">
                  <c:v>0</c:v>
                </c:pt>
                <c:pt idx="5">
                  <c:v>1</c:v>
                </c:pt>
                <c:pt idx="6">
                  <c:v>3</c:v>
                </c:pt>
              </c:numCache>
            </c:numRef>
          </c:val>
        </c:ser>
        <c:dLbls/>
        <c:shape val="box"/>
        <c:axId val="143701120"/>
        <c:axId val="143702656"/>
        <c:axId val="0"/>
      </c:bar3DChart>
      <c:catAx>
        <c:axId val="143701120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ru-RU"/>
          </a:p>
        </c:txPr>
        <c:crossAx val="143702656"/>
        <c:crosses val="autoZero"/>
        <c:auto val="1"/>
        <c:lblAlgn val="ctr"/>
        <c:lblOffset val="100"/>
      </c:catAx>
      <c:valAx>
        <c:axId val="14370265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ru-RU"/>
          </a:p>
        </c:txPr>
        <c:crossAx val="14370112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>
              <a:solidFill>
                <a:srgbClr val="FF0000"/>
              </a:solidFill>
            </a:defRPr>
          </a:pPr>
          <a:endParaRPr lang="ru-RU"/>
        </a:p>
      </c:txPr>
    </c:legend>
    <c:plotVisOnly val="1"/>
    <c:dispBlanksAs val="gap"/>
  </c:chart>
  <c:spPr>
    <a:blipFill>
      <a:blip xmlns:r="http://schemas.openxmlformats.org/officeDocument/2006/relationships" r:embed="rId2"/>
      <a:tile tx="0" ty="0" sx="100000" sy="100000" flip="none" algn="tl"/>
    </a:blipFill>
  </c:spPr>
  <c:externalData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7263DA-A141-463D-BE9C-3AD9E0F5478A}" type="doc">
      <dgm:prSet loTypeId="urn:microsoft.com/office/officeart/2005/8/layout/gear1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4B22C0-BA26-4A74-9C4D-843E4DB5A432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18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Обласна виставка - презентація педагогічних ідей та технологій</a:t>
          </a:r>
          <a:endParaRPr lang="ru-RU" sz="1800" dirty="0">
            <a:solidFill>
              <a:schemeClr val="bg1"/>
            </a:solidFill>
          </a:endParaRPr>
        </a:p>
      </dgm:t>
    </dgm:pt>
    <dgm:pt modelId="{D279C302-738B-4BA0-8482-A43CFF39F34C}" type="parTrans" cxnId="{D5B79ABA-C49F-454B-AC43-F0EBA99508DC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60C2291C-CF31-4036-9B5B-6DC01D2E0B5C}" type="sibTrans" cxnId="{D5B79ABA-C49F-454B-AC43-F0EBA99508DC}">
      <dgm:prSet/>
      <dgm:spPr>
        <a:ln>
          <a:solidFill>
            <a:schemeClr val="accent1"/>
          </a:solidFill>
        </a:ln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3B4AEEB8-80F3-488A-BE81-41D0D49C94DD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uk-UA" sz="16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Всеукраїнський конкурс професійної майстерності педагогічних працівників дошкільних навчальних закладів «Вихователь року»</a:t>
          </a:r>
          <a:endParaRPr lang="ru-RU" sz="1600" dirty="0">
            <a:solidFill>
              <a:schemeClr val="bg1"/>
            </a:solidFill>
          </a:endParaRPr>
        </a:p>
      </dgm:t>
    </dgm:pt>
    <dgm:pt modelId="{E23EEF7C-E8EF-4897-9016-AB9778FFFCFA}" type="parTrans" cxnId="{1EE8E998-1401-4BC8-8080-279018D9330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337A5584-2917-4186-8B50-24B8F15D65E1}" type="sibTrans" cxnId="{1EE8E998-1401-4BC8-8080-279018D93307}">
      <dgm:prSet/>
      <dgm:spPr>
        <a:ln>
          <a:solidFill>
            <a:schemeClr val="accent1"/>
          </a:solidFill>
        </a:ln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C26C0681-3164-4D32-A4D4-A6C12A81E7A2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uk-UA" sz="18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Всеукраїнський фестиваль дитячого театрального мистецтва</a:t>
          </a:r>
          <a:endParaRPr lang="ru-RU" sz="1800" dirty="0">
            <a:solidFill>
              <a:schemeClr val="bg1"/>
            </a:solidFill>
          </a:endParaRPr>
        </a:p>
      </dgm:t>
    </dgm:pt>
    <dgm:pt modelId="{6C63CF3B-C50E-473F-A9E7-9730E3CD16C9}" type="sibTrans" cxnId="{B9D981B1-1B0A-45BC-9D38-06387AC500F1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BF8C7C67-6200-4C0A-BD24-0EAA187A3A0A}" type="parTrans" cxnId="{B9D981B1-1B0A-45BC-9D38-06387AC500F1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5754D1C6-17B0-41B5-B63F-5245C1C5A4D3}" type="pres">
      <dgm:prSet presAssocID="{DF7263DA-A141-463D-BE9C-3AD9E0F5478A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B7FC50-173A-4521-B23B-5F20374CBD4E}" type="pres">
      <dgm:prSet presAssocID="{584B22C0-BA26-4A74-9C4D-843E4DB5A432}" presName="gear1" presStyleLbl="node1" presStyleIdx="0" presStyleCnt="3" custLinFactNeighborX="-61" custLinFactNeighborY="339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411AEA-D008-4EB5-BCA9-1155B657DF6F}" type="pres">
      <dgm:prSet presAssocID="{584B22C0-BA26-4A74-9C4D-843E4DB5A432}" presName="gear1srcNode" presStyleLbl="node1" presStyleIdx="0" presStyleCnt="3"/>
      <dgm:spPr/>
      <dgm:t>
        <a:bodyPr/>
        <a:lstStyle/>
        <a:p>
          <a:endParaRPr lang="ru-RU"/>
        </a:p>
      </dgm:t>
    </dgm:pt>
    <dgm:pt modelId="{317F5E49-9074-41CB-B4AB-C72F4405DEC6}" type="pres">
      <dgm:prSet presAssocID="{584B22C0-BA26-4A74-9C4D-843E4DB5A432}" presName="gear1dstNode" presStyleLbl="node1" presStyleIdx="0" presStyleCnt="3"/>
      <dgm:spPr/>
      <dgm:t>
        <a:bodyPr/>
        <a:lstStyle/>
        <a:p>
          <a:endParaRPr lang="ru-RU"/>
        </a:p>
      </dgm:t>
    </dgm:pt>
    <dgm:pt modelId="{16686B71-A6E0-46FE-BACC-2C1707B84658}" type="pres">
      <dgm:prSet presAssocID="{3B4AEEB8-80F3-488A-BE81-41D0D49C94DD}" presName="gear2" presStyleLbl="node1" presStyleIdx="1" presStyleCnt="3" custScaleX="182995" custScaleY="166822" custLinFactNeighborX="-31216" custLinFactNeighborY="1620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160793-F04A-4B0B-8A5E-C0DD40FE8762}" type="pres">
      <dgm:prSet presAssocID="{3B4AEEB8-80F3-488A-BE81-41D0D49C94DD}" presName="gear2srcNode" presStyleLbl="node1" presStyleIdx="1" presStyleCnt="3"/>
      <dgm:spPr/>
      <dgm:t>
        <a:bodyPr/>
        <a:lstStyle/>
        <a:p>
          <a:endParaRPr lang="ru-RU"/>
        </a:p>
      </dgm:t>
    </dgm:pt>
    <dgm:pt modelId="{991FAD8B-A705-453C-81A1-157457A5D17C}" type="pres">
      <dgm:prSet presAssocID="{3B4AEEB8-80F3-488A-BE81-41D0D49C94DD}" presName="gear2dstNode" presStyleLbl="node1" presStyleIdx="1" presStyleCnt="3"/>
      <dgm:spPr/>
      <dgm:t>
        <a:bodyPr/>
        <a:lstStyle/>
        <a:p>
          <a:endParaRPr lang="ru-RU"/>
        </a:p>
      </dgm:t>
    </dgm:pt>
    <dgm:pt modelId="{3352A5B0-0143-4D4B-8571-B1AE0D2E2C85}" type="pres">
      <dgm:prSet presAssocID="{C26C0681-3164-4D32-A4D4-A6C12A81E7A2}" presName="gear3" presStyleLbl="node1" presStyleIdx="2" presStyleCnt="3" custAng="186852" custScaleX="144827" custScaleY="140682" custLinFactNeighborX="14333" custLinFactNeighborY="-1198"/>
      <dgm:spPr/>
      <dgm:t>
        <a:bodyPr/>
        <a:lstStyle/>
        <a:p>
          <a:endParaRPr lang="ru-RU"/>
        </a:p>
      </dgm:t>
    </dgm:pt>
    <dgm:pt modelId="{D4F55570-9AE2-42B1-8E5B-78BFE6C1667C}" type="pres">
      <dgm:prSet presAssocID="{C26C0681-3164-4D32-A4D4-A6C12A81E7A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839459-B7D4-4B14-82F1-D3F17F91248C}" type="pres">
      <dgm:prSet presAssocID="{C26C0681-3164-4D32-A4D4-A6C12A81E7A2}" presName="gear3srcNode" presStyleLbl="node1" presStyleIdx="2" presStyleCnt="3"/>
      <dgm:spPr/>
      <dgm:t>
        <a:bodyPr/>
        <a:lstStyle/>
        <a:p>
          <a:endParaRPr lang="ru-RU"/>
        </a:p>
      </dgm:t>
    </dgm:pt>
    <dgm:pt modelId="{5BE5206B-C7DA-4C30-BE29-C60D2BED4CE6}" type="pres">
      <dgm:prSet presAssocID="{C26C0681-3164-4D32-A4D4-A6C12A81E7A2}" presName="gear3dstNode" presStyleLbl="node1" presStyleIdx="2" presStyleCnt="3"/>
      <dgm:spPr/>
      <dgm:t>
        <a:bodyPr/>
        <a:lstStyle/>
        <a:p>
          <a:endParaRPr lang="ru-RU"/>
        </a:p>
      </dgm:t>
    </dgm:pt>
    <dgm:pt modelId="{256BDBB1-93D4-4973-9B90-E729725F6437}" type="pres">
      <dgm:prSet presAssocID="{60C2291C-CF31-4036-9B5B-6DC01D2E0B5C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9092E9C6-65EE-46C7-AE09-C52501D7F08A}" type="pres">
      <dgm:prSet presAssocID="{337A5584-2917-4186-8B50-24B8F15D65E1}" presName="connector2" presStyleLbl="sibTrans2D1" presStyleIdx="1" presStyleCnt="3" custLinFactNeighborX="-24467" custLinFactNeighborY="-26300"/>
      <dgm:spPr/>
      <dgm:t>
        <a:bodyPr/>
        <a:lstStyle/>
        <a:p>
          <a:endParaRPr lang="ru-RU"/>
        </a:p>
      </dgm:t>
    </dgm:pt>
    <dgm:pt modelId="{CE240A46-6F10-44D2-B809-F3840616E71F}" type="pres">
      <dgm:prSet presAssocID="{6C63CF3B-C50E-473F-A9E7-9730E3CD16C9}" presName="connector3" presStyleLbl="sibTrans2D1" presStyleIdx="2" presStyleCnt="3" custLinFactNeighborX="7387" custLinFactNeighborY="-10023"/>
      <dgm:spPr/>
      <dgm:t>
        <a:bodyPr/>
        <a:lstStyle/>
        <a:p>
          <a:endParaRPr lang="ru-RU"/>
        </a:p>
      </dgm:t>
    </dgm:pt>
  </dgm:ptLst>
  <dgm:cxnLst>
    <dgm:cxn modelId="{2C65E5E8-97BD-4A74-8854-89C48C4BD96C}" type="presOf" srcId="{C26C0681-3164-4D32-A4D4-A6C12A81E7A2}" destId="{07839459-B7D4-4B14-82F1-D3F17F91248C}" srcOrd="2" destOrd="0" presId="urn:microsoft.com/office/officeart/2005/8/layout/gear1"/>
    <dgm:cxn modelId="{4F1045B3-7AFD-4622-ACB5-D11BEE4C6E39}" type="presOf" srcId="{584B22C0-BA26-4A74-9C4D-843E4DB5A432}" destId="{36411AEA-D008-4EB5-BCA9-1155B657DF6F}" srcOrd="1" destOrd="0" presId="urn:microsoft.com/office/officeart/2005/8/layout/gear1"/>
    <dgm:cxn modelId="{5B1A8664-DB16-467D-A2C3-2BF3BDD74566}" type="presOf" srcId="{337A5584-2917-4186-8B50-24B8F15D65E1}" destId="{9092E9C6-65EE-46C7-AE09-C52501D7F08A}" srcOrd="0" destOrd="0" presId="urn:microsoft.com/office/officeart/2005/8/layout/gear1"/>
    <dgm:cxn modelId="{28F366A0-4FF2-43BB-9898-E8D5F0935C65}" type="presOf" srcId="{DF7263DA-A141-463D-BE9C-3AD9E0F5478A}" destId="{5754D1C6-17B0-41B5-B63F-5245C1C5A4D3}" srcOrd="0" destOrd="0" presId="urn:microsoft.com/office/officeart/2005/8/layout/gear1"/>
    <dgm:cxn modelId="{1EE8E998-1401-4BC8-8080-279018D93307}" srcId="{DF7263DA-A141-463D-BE9C-3AD9E0F5478A}" destId="{3B4AEEB8-80F3-488A-BE81-41D0D49C94DD}" srcOrd="1" destOrd="0" parTransId="{E23EEF7C-E8EF-4897-9016-AB9778FFFCFA}" sibTransId="{337A5584-2917-4186-8B50-24B8F15D65E1}"/>
    <dgm:cxn modelId="{A5B20188-69FB-41EA-9F61-5CAE9AE73F50}" type="presOf" srcId="{6C63CF3B-C50E-473F-A9E7-9730E3CD16C9}" destId="{CE240A46-6F10-44D2-B809-F3840616E71F}" srcOrd="0" destOrd="0" presId="urn:microsoft.com/office/officeart/2005/8/layout/gear1"/>
    <dgm:cxn modelId="{71C48994-E428-46F0-958E-0D6574AAACB2}" type="presOf" srcId="{C26C0681-3164-4D32-A4D4-A6C12A81E7A2}" destId="{3352A5B0-0143-4D4B-8571-B1AE0D2E2C85}" srcOrd="0" destOrd="0" presId="urn:microsoft.com/office/officeart/2005/8/layout/gear1"/>
    <dgm:cxn modelId="{D1A54F7A-1F3C-4CA6-B5B4-606C1C2ED224}" type="presOf" srcId="{3B4AEEB8-80F3-488A-BE81-41D0D49C94DD}" destId="{F9160793-F04A-4B0B-8A5E-C0DD40FE8762}" srcOrd="1" destOrd="0" presId="urn:microsoft.com/office/officeart/2005/8/layout/gear1"/>
    <dgm:cxn modelId="{B9D981B1-1B0A-45BC-9D38-06387AC500F1}" srcId="{DF7263DA-A141-463D-BE9C-3AD9E0F5478A}" destId="{C26C0681-3164-4D32-A4D4-A6C12A81E7A2}" srcOrd="2" destOrd="0" parTransId="{BF8C7C67-6200-4C0A-BD24-0EAA187A3A0A}" sibTransId="{6C63CF3B-C50E-473F-A9E7-9730E3CD16C9}"/>
    <dgm:cxn modelId="{7AE13670-3EC0-4EF7-8EE6-2B29791D91C2}" type="presOf" srcId="{60C2291C-CF31-4036-9B5B-6DC01D2E0B5C}" destId="{256BDBB1-93D4-4973-9B90-E729725F6437}" srcOrd="0" destOrd="0" presId="urn:microsoft.com/office/officeart/2005/8/layout/gear1"/>
    <dgm:cxn modelId="{C9AF04D2-9C7B-49F6-BAAB-73DE34F79D19}" type="presOf" srcId="{584B22C0-BA26-4A74-9C4D-843E4DB5A432}" destId="{317F5E49-9074-41CB-B4AB-C72F4405DEC6}" srcOrd="2" destOrd="0" presId="urn:microsoft.com/office/officeart/2005/8/layout/gear1"/>
    <dgm:cxn modelId="{EE2DD2E7-BC6C-4AC2-856F-E375896E3E24}" type="presOf" srcId="{C26C0681-3164-4D32-A4D4-A6C12A81E7A2}" destId="{5BE5206B-C7DA-4C30-BE29-C60D2BED4CE6}" srcOrd="3" destOrd="0" presId="urn:microsoft.com/office/officeart/2005/8/layout/gear1"/>
    <dgm:cxn modelId="{F5A98CBC-104F-4F53-9877-B23CC9C356B6}" type="presOf" srcId="{3B4AEEB8-80F3-488A-BE81-41D0D49C94DD}" destId="{16686B71-A6E0-46FE-BACC-2C1707B84658}" srcOrd="0" destOrd="0" presId="urn:microsoft.com/office/officeart/2005/8/layout/gear1"/>
    <dgm:cxn modelId="{D5B79ABA-C49F-454B-AC43-F0EBA99508DC}" srcId="{DF7263DA-A141-463D-BE9C-3AD9E0F5478A}" destId="{584B22C0-BA26-4A74-9C4D-843E4DB5A432}" srcOrd="0" destOrd="0" parTransId="{D279C302-738B-4BA0-8482-A43CFF39F34C}" sibTransId="{60C2291C-CF31-4036-9B5B-6DC01D2E0B5C}"/>
    <dgm:cxn modelId="{ABEE5CF7-9752-44C5-AB0A-49BF2D05749D}" type="presOf" srcId="{584B22C0-BA26-4A74-9C4D-843E4DB5A432}" destId="{7CB7FC50-173A-4521-B23B-5F20374CBD4E}" srcOrd="0" destOrd="0" presId="urn:microsoft.com/office/officeart/2005/8/layout/gear1"/>
    <dgm:cxn modelId="{7762ABE6-C360-498E-AB11-DB7E3D2E8C1E}" type="presOf" srcId="{C26C0681-3164-4D32-A4D4-A6C12A81E7A2}" destId="{D4F55570-9AE2-42B1-8E5B-78BFE6C1667C}" srcOrd="1" destOrd="0" presId="urn:microsoft.com/office/officeart/2005/8/layout/gear1"/>
    <dgm:cxn modelId="{16539285-42DD-4C17-AA1E-8DC412658A42}" type="presOf" srcId="{3B4AEEB8-80F3-488A-BE81-41D0D49C94DD}" destId="{991FAD8B-A705-453C-81A1-157457A5D17C}" srcOrd="2" destOrd="0" presId="urn:microsoft.com/office/officeart/2005/8/layout/gear1"/>
    <dgm:cxn modelId="{A53523DE-E114-431F-95DB-A17215C0D13E}" type="presParOf" srcId="{5754D1C6-17B0-41B5-B63F-5245C1C5A4D3}" destId="{7CB7FC50-173A-4521-B23B-5F20374CBD4E}" srcOrd="0" destOrd="0" presId="urn:microsoft.com/office/officeart/2005/8/layout/gear1"/>
    <dgm:cxn modelId="{3AFA7012-13C5-4B7F-9AAE-8A1E8B99255E}" type="presParOf" srcId="{5754D1C6-17B0-41B5-B63F-5245C1C5A4D3}" destId="{36411AEA-D008-4EB5-BCA9-1155B657DF6F}" srcOrd="1" destOrd="0" presId="urn:microsoft.com/office/officeart/2005/8/layout/gear1"/>
    <dgm:cxn modelId="{52C0A38A-79C8-48D4-ABA3-9C3550A34B84}" type="presParOf" srcId="{5754D1C6-17B0-41B5-B63F-5245C1C5A4D3}" destId="{317F5E49-9074-41CB-B4AB-C72F4405DEC6}" srcOrd="2" destOrd="0" presId="urn:microsoft.com/office/officeart/2005/8/layout/gear1"/>
    <dgm:cxn modelId="{2620253F-FD0B-4A09-9AFD-8D1BF400565B}" type="presParOf" srcId="{5754D1C6-17B0-41B5-B63F-5245C1C5A4D3}" destId="{16686B71-A6E0-46FE-BACC-2C1707B84658}" srcOrd="3" destOrd="0" presId="urn:microsoft.com/office/officeart/2005/8/layout/gear1"/>
    <dgm:cxn modelId="{F16957FB-A7BD-45DA-9931-F76BBF28F789}" type="presParOf" srcId="{5754D1C6-17B0-41B5-B63F-5245C1C5A4D3}" destId="{F9160793-F04A-4B0B-8A5E-C0DD40FE8762}" srcOrd="4" destOrd="0" presId="urn:microsoft.com/office/officeart/2005/8/layout/gear1"/>
    <dgm:cxn modelId="{EAE6A2A5-B2D9-48EA-98E2-49389F9A7308}" type="presParOf" srcId="{5754D1C6-17B0-41B5-B63F-5245C1C5A4D3}" destId="{991FAD8B-A705-453C-81A1-157457A5D17C}" srcOrd="5" destOrd="0" presId="urn:microsoft.com/office/officeart/2005/8/layout/gear1"/>
    <dgm:cxn modelId="{E7630608-00AD-4104-8B66-A4CFBD0512FD}" type="presParOf" srcId="{5754D1C6-17B0-41B5-B63F-5245C1C5A4D3}" destId="{3352A5B0-0143-4D4B-8571-B1AE0D2E2C85}" srcOrd="6" destOrd="0" presId="urn:microsoft.com/office/officeart/2005/8/layout/gear1"/>
    <dgm:cxn modelId="{4B375197-498D-47C3-B0AD-11888D819F1A}" type="presParOf" srcId="{5754D1C6-17B0-41B5-B63F-5245C1C5A4D3}" destId="{D4F55570-9AE2-42B1-8E5B-78BFE6C1667C}" srcOrd="7" destOrd="0" presId="urn:microsoft.com/office/officeart/2005/8/layout/gear1"/>
    <dgm:cxn modelId="{2E8314B0-9B01-4EE2-A29D-3FF887017F4E}" type="presParOf" srcId="{5754D1C6-17B0-41B5-B63F-5245C1C5A4D3}" destId="{07839459-B7D4-4B14-82F1-D3F17F91248C}" srcOrd="8" destOrd="0" presId="urn:microsoft.com/office/officeart/2005/8/layout/gear1"/>
    <dgm:cxn modelId="{18ECB0D0-84C9-43CC-8CE7-DA4847B27C03}" type="presParOf" srcId="{5754D1C6-17B0-41B5-B63F-5245C1C5A4D3}" destId="{5BE5206B-C7DA-4C30-BE29-C60D2BED4CE6}" srcOrd="9" destOrd="0" presId="urn:microsoft.com/office/officeart/2005/8/layout/gear1"/>
    <dgm:cxn modelId="{865F2415-31EA-4001-9BFF-F99361484B23}" type="presParOf" srcId="{5754D1C6-17B0-41B5-B63F-5245C1C5A4D3}" destId="{256BDBB1-93D4-4973-9B90-E729725F6437}" srcOrd="10" destOrd="0" presId="urn:microsoft.com/office/officeart/2005/8/layout/gear1"/>
    <dgm:cxn modelId="{60400E77-DFA6-4C85-BBF0-C0784F68CAA8}" type="presParOf" srcId="{5754D1C6-17B0-41B5-B63F-5245C1C5A4D3}" destId="{9092E9C6-65EE-46C7-AE09-C52501D7F08A}" srcOrd="11" destOrd="0" presId="urn:microsoft.com/office/officeart/2005/8/layout/gear1"/>
    <dgm:cxn modelId="{DF56890F-8984-41BB-9E8B-6FC76C2BEAC9}" type="presParOf" srcId="{5754D1C6-17B0-41B5-B63F-5245C1C5A4D3}" destId="{CE240A46-6F10-44D2-B809-F3840616E71F}" srcOrd="12" destOrd="0" presId="urn:microsoft.com/office/officeart/2005/8/layout/gear1"/>
  </dgm:cxnLst>
  <dgm:bg/>
  <dgm:whole>
    <a:ln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F5CE0C-8C3E-4FEB-B101-2525B74916FF}" type="doc">
      <dgm:prSet loTypeId="urn:microsoft.com/office/officeart/2005/8/layout/hierarchy1" loCatId="hierarchy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3F17F427-1629-4B93-9C60-60DBCEF17EAD}">
      <dgm:prSet phldrT="[Текст]"/>
      <dgm:spPr/>
      <dgm:t>
        <a:bodyPr/>
        <a:lstStyle/>
        <a:p>
          <a:r>
            <a:rPr lang="uk-UA" b="1" i="1" dirty="0" smtClean="0"/>
            <a:t>Аналіз – це функція управління, що спрямована на регулярне вивчення  стану, тенденції розвитку, об</a:t>
          </a:r>
          <a:r>
            <a:rPr lang="en-US" b="1" i="1" dirty="0" smtClean="0"/>
            <a:t>’</a:t>
          </a:r>
          <a:r>
            <a:rPr lang="uk-UA" b="1" i="1" dirty="0" err="1" smtClean="0"/>
            <a:t>єктивну</a:t>
          </a:r>
          <a:r>
            <a:rPr lang="uk-UA" b="1" i="1" dirty="0" smtClean="0"/>
            <a:t> оцінку результатів  процесу і вироблення на цій основі рекомендацій з упорядкування  системи або переходу її у більш якісний стан</a:t>
          </a:r>
          <a:endParaRPr lang="ru-RU" b="1" i="1" dirty="0"/>
        </a:p>
      </dgm:t>
    </dgm:pt>
    <dgm:pt modelId="{04504464-EDB6-42BF-B431-CA53177FDA20}" type="parTrans" cxnId="{B4DA325D-0625-4AB8-84B8-993E74398D4F}">
      <dgm:prSet/>
      <dgm:spPr/>
      <dgm:t>
        <a:bodyPr/>
        <a:lstStyle/>
        <a:p>
          <a:endParaRPr lang="ru-RU"/>
        </a:p>
      </dgm:t>
    </dgm:pt>
    <dgm:pt modelId="{59BD2E9D-EFC3-47CF-89F3-F533AD4D97A5}" type="sibTrans" cxnId="{B4DA325D-0625-4AB8-84B8-993E74398D4F}">
      <dgm:prSet/>
      <dgm:spPr/>
      <dgm:t>
        <a:bodyPr/>
        <a:lstStyle/>
        <a:p>
          <a:endParaRPr lang="ru-RU"/>
        </a:p>
      </dgm:t>
    </dgm:pt>
    <dgm:pt modelId="{2B7BBB18-DF33-4DE8-A9B1-093EC34ACB42}">
      <dgm:prSet phldrT="[Текст]"/>
      <dgm:spPr/>
      <dgm:t>
        <a:bodyPr/>
        <a:lstStyle/>
        <a:p>
          <a:r>
            <a:rPr lang="uk-UA" b="1" i="1" dirty="0" smtClean="0"/>
            <a:t>Мета: вивчення стану оцінка результатів освітнього процесу, створення цілісної картини процесу з різноманітних даних, вироблених рекомендацій</a:t>
          </a:r>
          <a:endParaRPr lang="ru-RU" b="1" i="1" dirty="0"/>
        </a:p>
      </dgm:t>
    </dgm:pt>
    <dgm:pt modelId="{F1C7EC94-6C41-43F5-B1C8-B724F89DE82C}" type="parTrans" cxnId="{440C0A62-F3A7-4D9C-AB8D-BDDC45CDCC07}">
      <dgm:prSet/>
      <dgm:spPr/>
      <dgm:t>
        <a:bodyPr/>
        <a:lstStyle/>
        <a:p>
          <a:endParaRPr lang="ru-RU"/>
        </a:p>
      </dgm:t>
    </dgm:pt>
    <dgm:pt modelId="{9A92AB79-9C20-4EE0-B6F5-C977179F8B37}" type="sibTrans" cxnId="{440C0A62-F3A7-4D9C-AB8D-BDDC45CDCC07}">
      <dgm:prSet/>
      <dgm:spPr/>
      <dgm:t>
        <a:bodyPr/>
        <a:lstStyle/>
        <a:p>
          <a:endParaRPr lang="ru-RU"/>
        </a:p>
      </dgm:t>
    </dgm:pt>
    <dgm:pt modelId="{72D16AEC-878A-4F81-B167-72B98A448B55}">
      <dgm:prSet phldrT="[Текст]"/>
      <dgm:spPr/>
      <dgm:t>
        <a:bodyPr/>
        <a:lstStyle/>
        <a:p>
          <a:r>
            <a:rPr lang="uk-UA" b="1" i="1" dirty="0" smtClean="0"/>
            <a:t>Зміст</a:t>
          </a:r>
        </a:p>
        <a:p>
          <a:endParaRPr lang="ru-RU" dirty="0"/>
        </a:p>
      </dgm:t>
    </dgm:pt>
    <dgm:pt modelId="{B34D80B7-9847-43AA-9285-D8F4DF49F6C3}" type="parTrans" cxnId="{73C50C7F-B61C-4AA3-AB13-6DAA76155462}">
      <dgm:prSet/>
      <dgm:spPr/>
      <dgm:t>
        <a:bodyPr/>
        <a:lstStyle/>
        <a:p>
          <a:endParaRPr lang="ru-RU"/>
        </a:p>
      </dgm:t>
    </dgm:pt>
    <dgm:pt modelId="{E8880C40-E589-4403-ABDC-9381AA227526}" type="sibTrans" cxnId="{73C50C7F-B61C-4AA3-AB13-6DAA76155462}">
      <dgm:prSet/>
      <dgm:spPr/>
      <dgm:t>
        <a:bodyPr/>
        <a:lstStyle/>
        <a:p>
          <a:endParaRPr lang="ru-RU"/>
        </a:p>
      </dgm:t>
    </dgm:pt>
    <dgm:pt modelId="{2115AEDD-6E69-4B13-96A4-98D84B3C6502}">
      <dgm:prSet/>
      <dgm:spPr/>
      <dgm:t>
        <a:bodyPr/>
        <a:lstStyle/>
        <a:p>
          <a:r>
            <a:rPr lang="uk-UA" b="1" i="1" dirty="0" smtClean="0"/>
            <a:t>Вивчення процесів розвитку, навчання і виховання дітей</a:t>
          </a:r>
          <a:endParaRPr lang="ru-RU" b="1" i="1" dirty="0"/>
        </a:p>
      </dgm:t>
    </dgm:pt>
    <dgm:pt modelId="{687DFE15-D5B6-405B-8312-257DD18D8753}" type="parTrans" cxnId="{B1662A34-1FAD-430C-9344-61C04D98F6E5}">
      <dgm:prSet/>
      <dgm:spPr/>
      <dgm:t>
        <a:bodyPr/>
        <a:lstStyle/>
        <a:p>
          <a:endParaRPr lang="ru-RU"/>
        </a:p>
      </dgm:t>
    </dgm:pt>
    <dgm:pt modelId="{2B81D40A-F0C0-44C8-9932-568F38E2DF3A}" type="sibTrans" cxnId="{B1662A34-1FAD-430C-9344-61C04D98F6E5}">
      <dgm:prSet/>
      <dgm:spPr/>
      <dgm:t>
        <a:bodyPr/>
        <a:lstStyle/>
        <a:p>
          <a:endParaRPr lang="ru-RU"/>
        </a:p>
      </dgm:t>
    </dgm:pt>
    <dgm:pt modelId="{FDC8D730-53AA-4C9F-93E9-D7816D0BBAF9}">
      <dgm:prSet/>
      <dgm:spPr/>
      <dgm:t>
        <a:bodyPr/>
        <a:lstStyle/>
        <a:p>
          <a:r>
            <a:rPr lang="uk-UA" b="1" i="1" dirty="0" smtClean="0"/>
            <a:t>Результативність методичної роботи</a:t>
          </a:r>
          <a:endParaRPr lang="ru-RU" b="1" i="1" dirty="0"/>
        </a:p>
      </dgm:t>
    </dgm:pt>
    <dgm:pt modelId="{D669B7A1-ACD1-4D24-9030-2BF19D6085BC}" type="parTrans" cxnId="{C8F607C6-30B8-4760-AE10-18B4654D1758}">
      <dgm:prSet/>
      <dgm:spPr/>
      <dgm:t>
        <a:bodyPr/>
        <a:lstStyle/>
        <a:p>
          <a:endParaRPr lang="ru-RU"/>
        </a:p>
      </dgm:t>
    </dgm:pt>
    <dgm:pt modelId="{D80B759E-288B-42D9-856F-F991ADEDB236}" type="sibTrans" cxnId="{C8F607C6-30B8-4760-AE10-18B4654D1758}">
      <dgm:prSet/>
      <dgm:spPr/>
      <dgm:t>
        <a:bodyPr/>
        <a:lstStyle/>
        <a:p>
          <a:endParaRPr lang="ru-RU"/>
        </a:p>
      </dgm:t>
    </dgm:pt>
    <dgm:pt modelId="{1A2A1430-5E0D-4083-9F5D-E40A1EC72AC6}">
      <dgm:prSet/>
      <dgm:spPr/>
      <dgm:t>
        <a:bodyPr/>
        <a:lstStyle/>
        <a:p>
          <a:r>
            <a:rPr lang="uk-UA" b="1" i="1" dirty="0" smtClean="0"/>
            <a:t>Якість дошкільної освіти</a:t>
          </a:r>
          <a:endParaRPr lang="ru-RU" b="1" i="1" dirty="0"/>
        </a:p>
      </dgm:t>
    </dgm:pt>
    <dgm:pt modelId="{C4B2E221-0D01-4081-92DC-4D79EFDD07E8}" type="parTrans" cxnId="{90003C12-7571-405F-9A55-45A900672535}">
      <dgm:prSet/>
      <dgm:spPr/>
      <dgm:t>
        <a:bodyPr/>
        <a:lstStyle/>
        <a:p>
          <a:endParaRPr lang="ru-RU"/>
        </a:p>
      </dgm:t>
    </dgm:pt>
    <dgm:pt modelId="{37E0CF9C-777D-412C-962E-ACA8492107F5}" type="sibTrans" cxnId="{90003C12-7571-405F-9A55-45A900672535}">
      <dgm:prSet/>
      <dgm:spPr/>
      <dgm:t>
        <a:bodyPr/>
        <a:lstStyle/>
        <a:p>
          <a:endParaRPr lang="ru-RU"/>
        </a:p>
      </dgm:t>
    </dgm:pt>
    <dgm:pt modelId="{0C37DD40-B727-42BD-8D57-D724199E9B10}">
      <dgm:prSet/>
      <dgm:spPr/>
      <dgm:t>
        <a:bodyPr/>
        <a:lstStyle/>
        <a:p>
          <a:r>
            <a:rPr lang="uk-UA" b="1" i="1" dirty="0" smtClean="0"/>
            <a:t>Форма звітування: система рекомендацій, довідки, накази</a:t>
          </a:r>
          <a:endParaRPr lang="ru-RU" b="1" i="1" dirty="0"/>
        </a:p>
      </dgm:t>
    </dgm:pt>
    <dgm:pt modelId="{18A8A1A3-ED8C-4C0A-A2CA-0B4068C8F4EF}" type="parTrans" cxnId="{48388FC7-1EFB-4C27-8C21-8D645A84F54C}">
      <dgm:prSet/>
      <dgm:spPr/>
      <dgm:t>
        <a:bodyPr/>
        <a:lstStyle/>
        <a:p>
          <a:endParaRPr lang="ru-RU"/>
        </a:p>
      </dgm:t>
    </dgm:pt>
    <dgm:pt modelId="{CD634A7F-7239-4928-8F77-8757702BB004}" type="sibTrans" cxnId="{48388FC7-1EFB-4C27-8C21-8D645A84F54C}">
      <dgm:prSet/>
      <dgm:spPr/>
      <dgm:t>
        <a:bodyPr/>
        <a:lstStyle/>
        <a:p>
          <a:endParaRPr lang="ru-RU"/>
        </a:p>
      </dgm:t>
    </dgm:pt>
    <dgm:pt modelId="{6C40FFAA-95A6-449F-8F6D-A6EFBBBA5B2D}">
      <dgm:prSet/>
      <dgm:spPr/>
      <dgm:t>
        <a:bodyPr/>
        <a:lstStyle/>
        <a:p>
          <a:r>
            <a:rPr lang="uk-UA" b="1" i="1" dirty="0" smtClean="0"/>
            <a:t>Стан роботи з батьками</a:t>
          </a:r>
          <a:endParaRPr lang="ru-RU" b="1" i="1" dirty="0"/>
        </a:p>
      </dgm:t>
    </dgm:pt>
    <dgm:pt modelId="{960B812A-FC39-4E3C-A2BD-C8C16E795A3C}" type="parTrans" cxnId="{B2EFA11F-8AB7-4F9F-AD62-6476218FFB32}">
      <dgm:prSet/>
      <dgm:spPr/>
      <dgm:t>
        <a:bodyPr/>
        <a:lstStyle/>
        <a:p>
          <a:endParaRPr lang="ru-RU"/>
        </a:p>
      </dgm:t>
    </dgm:pt>
    <dgm:pt modelId="{8E2AD43B-7D2E-42E8-8A00-5A9565F3513D}" type="sibTrans" cxnId="{B2EFA11F-8AB7-4F9F-AD62-6476218FFB32}">
      <dgm:prSet/>
      <dgm:spPr/>
      <dgm:t>
        <a:bodyPr/>
        <a:lstStyle/>
        <a:p>
          <a:endParaRPr lang="ru-RU"/>
        </a:p>
      </dgm:t>
    </dgm:pt>
    <dgm:pt modelId="{B52E6CE5-3808-4D10-B314-E55B751E7EE4}" type="pres">
      <dgm:prSet presAssocID="{4BF5CE0C-8C3E-4FEB-B101-2525B74916F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7E6255A-F77A-40F5-87FE-1AECF585D860}" type="pres">
      <dgm:prSet presAssocID="{3F17F427-1629-4B93-9C60-60DBCEF17EAD}" presName="hierRoot1" presStyleCnt="0"/>
      <dgm:spPr/>
      <dgm:t>
        <a:bodyPr/>
        <a:lstStyle/>
        <a:p>
          <a:endParaRPr lang="ru-RU"/>
        </a:p>
      </dgm:t>
    </dgm:pt>
    <dgm:pt modelId="{B31AA62A-D7B8-483E-83FD-37442E7104AD}" type="pres">
      <dgm:prSet presAssocID="{3F17F427-1629-4B93-9C60-60DBCEF17EAD}" presName="composite" presStyleCnt="0"/>
      <dgm:spPr/>
      <dgm:t>
        <a:bodyPr/>
        <a:lstStyle/>
        <a:p>
          <a:endParaRPr lang="ru-RU"/>
        </a:p>
      </dgm:t>
    </dgm:pt>
    <dgm:pt modelId="{E8B75A29-B7B4-40F2-B022-50930B1C2DA7}" type="pres">
      <dgm:prSet presAssocID="{3F17F427-1629-4B93-9C60-60DBCEF17EAD}" presName="background" presStyleLbl="node0" presStyleIdx="0" presStyleCnt="1"/>
      <dgm:spPr/>
      <dgm:t>
        <a:bodyPr/>
        <a:lstStyle/>
        <a:p>
          <a:endParaRPr lang="ru-RU"/>
        </a:p>
      </dgm:t>
    </dgm:pt>
    <dgm:pt modelId="{D364C5FD-6305-46B8-A65A-DDC133A67327}" type="pres">
      <dgm:prSet presAssocID="{3F17F427-1629-4B93-9C60-60DBCEF17EAD}" presName="text" presStyleLbl="fgAcc0" presStyleIdx="0" presStyleCnt="1" custScaleX="2300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7B65DD-D47F-49EA-B234-045F91A29670}" type="pres">
      <dgm:prSet presAssocID="{3F17F427-1629-4B93-9C60-60DBCEF17EAD}" presName="hierChild2" presStyleCnt="0"/>
      <dgm:spPr/>
      <dgm:t>
        <a:bodyPr/>
        <a:lstStyle/>
        <a:p>
          <a:endParaRPr lang="ru-RU"/>
        </a:p>
      </dgm:t>
    </dgm:pt>
    <dgm:pt modelId="{61061015-CD75-45AA-BD4E-7E98D6EEF359}" type="pres">
      <dgm:prSet presAssocID="{F1C7EC94-6C41-43F5-B1C8-B724F89DE82C}" presName="Name10" presStyleLbl="parChTrans1D2" presStyleIdx="0" presStyleCnt="2"/>
      <dgm:spPr/>
      <dgm:t>
        <a:bodyPr/>
        <a:lstStyle/>
        <a:p>
          <a:endParaRPr lang="ru-RU"/>
        </a:p>
      </dgm:t>
    </dgm:pt>
    <dgm:pt modelId="{0547D263-DC3B-43E1-ACB4-F201FA0CFF8D}" type="pres">
      <dgm:prSet presAssocID="{2B7BBB18-DF33-4DE8-A9B1-093EC34ACB42}" presName="hierRoot2" presStyleCnt="0"/>
      <dgm:spPr/>
      <dgm:t>
        <a:bodyPr/>
        <a:lstStyle/>
        <a:p>
          <a:endParaRPr lang="ru-RU"/>
        </a:p>
      </dgm:t>
    </dgm:pt>
    <dgm:pt modelId="{D4550556-0334-4AE8-9AAD-3AAE05706775}" type="pres">
      <dgm:prSet presAssocID="{2B7BBB18-DF33-4DE8-A9B1-093EC34ACB42}" presName="composite2" presStyleCnt="0"/>
      <dgm:spPr/>
      <dgm:t>
        <a:bodyPr/>
        <a:lstStyle/>
        <a:p>
          <a:endParaRPr lang="ru-RU"/>
        </a:p>
      </dgm:t>
    </dgm:pt>
    <dgm:pt modelId="{81AE66D6-A62F-4D2E-AB32-FF9D19277874}" type="pres">
      <dgm:prSet presAssocID="{2B7BBB18-DF33-4DE8-A9B1-093EC34ACB42}" presName="background2" presStyleLbl="node2" presStyleIdx="0" presStyleCnt="2"/>
      <dgm:spPr/>
      <dgm:t>
        <a:bodyPr/>
        <a:lstStyle/>
        <a:p>
          <a:endParaRPr lang="ru-RU"/>
        </a:p>
      </dgm:t>
    </dgm:pt>
    <dgm:pt modelId="{9BE04A5A-CDF8-421F-90DA-E9958DBA42C7}" type="pres">
      <dgm:prSet presAssocID="{2B7BBB18-DF33-4DE8-A9B1-093EC34ACB42}" presName="text2" presStyleLbl="fgAcc2" presStyleIdx="0" presStyleCnt="2" custScaleX="145510" custLinFactNeighborX="-1221" custLinFactNeighborY="-3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8CC021-3AD8-4017-BABF-37E1D8EF09D3}" type="pres">
      <dgm:prSet presAssocID="{2B7BBB18-DF33-4DE8-A9B1-093EC34ACB42}" presName="hierChild3" presStyleCnt="0"/>
      <dgm:spPr/>
      <dgm:t>
        <a:bodyPr/>
        <a:lstStyle/>
        <a:p>
          <a:endParaRPr lang="ru-RU"/>
        </a:p>
      </dgm:t>
    </dgm:pt>
    <dgm:pt modelId="{4AB107C9-5EAF-4B85-9318-8E9F0BC0C791}" type="pres">
      <dgm:prSet presAssocID="{B34D80B7-9847-43AA-9285-D8F4DF49F6C3}" presName="Name17" presStyleLbl="parChTrans1D3" presStyleIdx="0" presStyleCnt="1"/>
      <dgm:spPr/>
      <dgm:t>
        <a:bodyPr/>
        <a:lstStyle/>
        <a:p>
          <a:endParaRPr lang="ru-RU"/>
        </a:p>
      </dgm:t>
    </dgm:pt>
    <dgm:pt modelId="{375723A2-76AC-4CAC-B59D-B9D0903BF6A5}" type="pres">
      <dgm:prSet presAssocID="{72D16AEC-878A-4F81-B167-72B98A448B55}" presName="hierRoot3" presStyleCnt="0"/>
      <dgm:spPr/>
      <dgm:t>
        <a:bodyPr/>
        <a:lstStyle/>
        <a:p>
          <a:endParaRPr lang="ru-RU"/>
        </a:p>
      </dgm:t>
    </dgm:pt>
    <dgm:pt modelId="{F6CBC114-98C7-4D11-8F11-D91A24EA3429}" type="pres">
      <dgm:prSet presAssocID="{72D16AEC-878A-4F81-B167-72B98A448B55}" presName="composite3" presStyleCnt="0"/>
      <dgm:spPr/>
      <dgm:t>
        <a:bodyPr/>
        <a:lstStyle/>
        <a:p>
          <a:endParaRPr lang="ru-RU"/>
        </a:p>
      </dgm:t>
    </dgm:pt>
    <dgm:pt modelId="{6EF3D9DE-79F4-4F95-A05F-68A53AAEF104}" type="pres">
      <dgm:prSet presAssocID="{72D16AEC-878A-4F81-B167-72B98A448B55}" presName="background3" presStyleLbl="node3" presStyleIdx="0" presStyleCnt="1"/>
      <dgm:spPr/>
      <dgm:t>
        <a:bodyPr/>
        <a:lstStyle/>
        <a:p>
          <a:endParaRPr lang="ru-RU"/>
        </a:p>
      </dgm:t>
    </dgm:pt>
    <dgm:pt modelId="{E596C8E1-C795-44C6-9A89-42AB341B2523}" type="pres">
      <dgm:prSet presAssocID="{72D16AEC-878A-4F81-B167-72B98A448B55}" presName="text3" presStyleLbl="fgAcc3" presStyleIdx="0" presStyleCnt="1" custScaleY="574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7D8C814-92A1-4E4A-955D-2484475DBDEE}" type="pres">
      <dgm:prSet presAssocID="{72D16AEC-878A-4F81-B167-72B98A448B55}" presName="hierChild4" presStyleCnt="0"/>
      <dgm:spPr/>
      <dgm:t>
        <a:bodyPr/>
        <a:lstStyle/>
        <a:p>
          <a:endParaRPr lang="ru-RU"/>
        </a:p>
      </dgm:t>
    </dgm:pt>
    <dgm:pt modelId="{60291D58-3786-4233-87E5-A6781AFA3A45}" type="pres">
      <dgm:prSet presAssocID="{687DFE15-D5B6-405B-8312-257DD18D8753}" presName="Name23" presStyleLbl="parChTrans1D4" presStyleIdx="0" presStyleCnt="4"/>
      <dgm:spPr/>
      <dgm:t>
        <a:bodyPr/>
        <a:lstStyle/>
        <a:p>
          <a:endParaRPr lang="ru-RU"/>
        </a:p>
      </dgm:t>
    </dgm:pt>
    <dgm:pt modelId="{C13E6552-3B45-447A-9B53-6D2A31414900}" type="pres">
      <dgm:prSet presAssocID="{2115AEDD-6E69-4B13-96A4-98D84B3C6502}" presName="hierRoot4" presStyleCnt="0"/>
      <dgm:spPr/>
      <dgm:t>
        <a:bodyPr/>
        <a:lstStyle/>
        <a:p>
          <a:endParaRPr lang="ru-RU"/>
        </a:p>
      </dgm:t>
    </dgm:pt>
    <dgm:pt modelId="{E99A71AB-CE8F-45AE-AD99-3322B0258752}" type="pres">
      <dgm:prSet presAssocID="{2115AEDD-6E69-4B13-96A4-98D84B3C6502}" presName="composite4" presStyleCnt="0"/>
      <dgm:spPr/>
      <dgm:t>
        <a:bodyPr/>
        <a:lstStyle/>
        <a:p>
          <a:endParaRPr lang="ru-RU"/>
        </a:p>
      </dgm:t>
    </dgm:pt>
    <dgm:pt modelId="{83B331B2-8E31-4BB6-9BDC-A6D5403AD7E3}" type="pres">
      <dgm:prSet presAssocID="{2115AEDD-6E69-4B13-96A4-98D84B3C6502}" presName="background4" presStyleLbl="node4" presStyleIdx="0" presStyleCnt="4"/>
      <dgm:spPr/>
      <dgm:t>
        <a:bodyPr/>
        <a:lstStyle/>
        <a:p>
          <a:endParaRPr lang="ru-RU"/>
        </a:p>
      </dgm:t>
    </dgm:pt>
    <dgm:pt modelId="{D32E8E7C-240F-4D46-B7A0-3A83A57B817A}" type="pres">
      <dgm:prSet presAssocID="{2115AEDD-6E69-4B13-96A4-98D84B3C6502}" presName="text4" presStyleLbl="fgAcc4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60CFEB-F6E3-47B8-AEFC-3EDC7C1E8FEC}" type="pres">
      <dgm:prSet presAssocID="{2115AEDD-6E69-4B13-96A4-98D84B3C6502}" presName="hierChild5" presStyleCnt="0"/>
      <dgm:spPr/>
      <dgm:t>
        <a:bodyPr/>
        <a:lstStyle/>
        <a:p>
          <a:endParaRPr lang="ru-RU"/>
        </a:p>
      </dgm:t>
    </dgm:pt>
    <dgm:pt modelId="{9BD6E644-2EDA-4ECC-AE71-C1B074EBD5CF}" type="pres">
      <dgm:prSet presAssocID="{D669B7A1-ACD1-4D24-9030-2BF19D6085BC}" presName="Name23" presStyleLbl="parChTrans1D4" presStyleIdx="1" presStyleCnt="4"/>
      <dgm:spPr/>
      <dgm:t>
        <a:bodyPr/>
        <a:lstStyle/>
        <a:p>
          <a:endParaRPr lang="ru-RU"/>
        </a:p>
      </dgm:t>
    </dgm:pt>
    <dgm:pt modelId="{A38346A8-29DE-4CF0-8A53-D0E56CA415BF}" type="pres">
      <dgm:prSet presAssocID="{FDC8D730-53AA-4C9F-93E9-D7816D0BBAF9}" presName="hierRoot4" presStyleCnt="0"/>
      <dgm:spPr/>
      <dgm:t>
        <a:bodyPr/>
        <a:lstStyle/>
        <a:p>
          <a:endParaRPr lang="ru-RU"/>
        </a:p>
      </dgm:t>
    </dgm:pt>
    <dgm:pt modelId="{24F413B5-D561-4135-B51E-C7BF8E913DFB}" type="pres">
      <dgm:prSet presAssocID="{FDC8D730-53AA-4C9F-93E9-D7816D0BBAF9}" presName="composite4" presStyleCnt="0"/>
      <dgm:spPr/>
      <dgm:t>
        <a:bodyPr/>
        <a:lstStyle/>
        <a:p>
          <a:endParaRPr lang="ru-RU"/>
        </a:p>
      </dgm:t>
    </dgm:pt>
    <dgm:pt modelId="{DFF61E86-792D-4CB9-8825-0E3EE1F7F70A}" type="pres">
      <dgm:prSet presAssocID="{FDC8D730-53AA-4C9F-93E9-D7816D0BBAF9}" presName="background4" presStyleLbl="node4" presStyleIdx="1" presStyleCnt="4"/>
      <dgm:spPr/>
      <dgm:t>
        <a:bodyPr/>
        <a:lstStyle/>
        <a:p>
          <a:endParaRPr lang="ru-RU"/>
        </a:p>
      </dgm:t>
    </dgm:pt>
    <dgm:pt modelId="{45FC81A6-FFC6-4C08-B97C-C94106DDB75D}" type="pres">
      <dgm:prSet presAssocID="{FDC8D730-53AA-4C9F-93E9-D7816D0BBAF9}" presName="text4" presStyleLbl="fgAcc4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8F6B94-2B67-42FF-BC6C-765A7A2B1A95}" type="pres">
      <dgm:prSet presAssocID="{FDC8D730-53AA-4C9F-93E9-D7816D0BBAF9}" presName="hierChild5" presStyleCnt="0"/>
      <dgm:spPr/>
      <dgm:t>
        <a:bodyPr/>
        <a:lstStyle/>
        <a:p>
          <a:endParaRPr lang="ru-RU"/>
        </a:p>
      </dgm:t>
    </dgm:pt>
    <dgm:pt modelId="{3AC8D6DE-87BC-46A3-9908-845F53D60D09}" type="pres">
      <dgm:prSet presAssocID="{C4B2E221-0D01-4081-92DC-4D79EFDD07E8}" presName="Name23" presStyleLbl="parChTrans1D4" presStyleIdx="2" presStyleCnt="4"/>
      <dgm:spPr/>
      <dgm:t>
        <a:bodyPr/>
        <a:lstStyle/>
        <a:p>
          <a:endParaRPr lang="ru-RU"/>
        </a:p>
      </dgm:t>
    </dgm:pt>
    <dgm:pt modelId="{297FFDA2-B4CE-484D-8E6D-FB326EFE8A4B}" type="pres">
      <dgm:prSet presAssocID="{1A2A1430-5E0D-4083-9F5D-E40A1EC72AC6}" presName="hierRoot4" presStyleCnt="0"/>
      <dgm:spPr/>
      <dgm:t>
        <a:bodyPr/>
        <a:lstStyle/>
        <a:p>
          <a:endParaRPr lang="ru-RU"/>
        </a:p>
      </dgm:t>
    </dgm:pt>
    <dgm:pt modelId="{AFE361B5-DCD6-4B45-9DDB-0BF00F9706B1}" type="pres">
      <dgm:prSet presAssocID="{1A2A1430-5E0D-4083-9F5D-E40A1EC72AC6}" presName="composite4" presStyleCnt="0"/>
      <dgm:spPr/>
      <dgm:t>
        <a:bodyPr/>
        <a:lstStyle/>
        <a:p>
          <a:endParaRPr lang="ru-RU"/>
        </a:p>
      </dgm:t>
    </dgm:pt>
    <dgm:pt modelId="{EA13BF5D-5F3A-424F-8FB9-F31D362AB624}" type="pres">
      <dgm:prSet presAssocID="{1A2A1430-5E0D-4083-9F5D-E40A1EC72AC6}" presName="background4" presStyleLbl="node4" presStyleIdx="2" presStyleCnt="4"/>
      <dgm:spPr/>
      <dgm:t>
        <a:bodyPr/>
        <a:lstStyle/>
        <a:p>
          <a:endParaRPr lang="ru-RU"/>
        </a:p>
      </dgm:t>
    </dgm:pt>
    <dgm:pt modelId="{ADFD2167-5B2C-494B-B0EF-F14262E4B098}" type="pres">
      <dgm:prSet presAssocID="{1A2A1430-5E0D-4083-9F5D-E40A1EC72AC6}" presName="text4" presStyleLbl="fgAcc4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113BAC-5FA1-4D6E-A6A3-C1F16E51DBFE}" type="pres">
      <dgm:prSet presAssocID="{1A2A1430-5E0D-4083-9F5D-E40A1EC72AC6}" presName="hierChild5" presStyleCnt="0"/>
      <dgm:spPr/>
      <dgm:t>
        <a:bodyPr/>
        <a:lstStyle/>
        <a:p>
          <a:endParaRPr lang="ru-RU"/>
        </a:p>
      </dgm:t>
    </dgm:pt>
    <dgm:pt modelId="{41F774B4-C910-4021-8C66-7F47BCD155DC}" type="pres">
      <dgm:prSet presAssocID="{960B812A-FC39-4E3C-A2BD-C8C16E795A3C}" presName="Name23" presStyleLbl="parChTrans1D4" presStyleIdx="3" presStyleCnt="4"/>
      <dgm:spPr/>
      <dgm:t>
        <a:bodyPr/>
        <a:lstStyle/>
        <a:p>
          <a:endParaRPr lang="ru-RU"/>
        </a:p>
      </dgm:t>
    </dgm:pt>
    <dgm:pt modelId="{81957305-C950-46F1-95B7-7C6DF274DBFB}" type="pres">
      <dgm:prSet presAssocID="{6C40FFAA-95A6-449F-8F6D-A6EFBBBA5B2D}" presName="hierRoot4" presStyleCnt="0"/>
      <dgm:spPr/>
    </dgm:pt>
    <dgm:pt modelId="{5C2B0F09-4C24-4090-AC18-433E1615F305}" type="pres">
      <dgm:prSet presAssocID="{6C40FFAA-95A6-449F-8F6D-A6EFBBBA5B2D}" presName="composite4" presStyleCnt="0"/>
      <dgm:spPr/>
    </dgm:pt>
    <dgm:pt modelId="{4018CED6-F592-46C7-9DE3-66892864AC7E}" type="pres">
      <dgm:prSet presAssocID="{6C40FFAA-95A6-449F-8F6D-A6EFBBBA5B2D}" presName="background4" presStyleLbl="node4" presStyleIdx="3" presStyleCnt="4"/>
      <dgm:spPr/>
    </dgm:pt>
    <dgm:pt modelId="{3BFD6BB9-39EC-44CE-9B4B-5D0521E89F41}" type="pres">
      <dgm:prSet presAssocID="{6C40FFAA-95A6-449F-8F6D-A6EFBBBA5B2D}" presName="text4" presStyleLbl="fgAcc4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F06EAB-3739-405B-A99E-604F5FB34B1E}" type="pres">
      <dgm:prSet presAssocID="{6C40FFAA-95A6-449F-8F6D-A6EFBBBA5B2D}" presName="hierChild5" presStyleCnt="0"/>
      <dgm:spPr/>
    </dgm:pt>
    <dgm:pt modelId="{A7A2E1E6-3B14-4A8B-A3F2-9125AD235261}" type="pres">
      <dgm:prSet presAssocID="{18A8A1A3-ED8C-4C0A-A2CA-0B4068C8F4EF}" presName="Name10" presStyleLbl="parChTrans1D2" presStyleIdx="1" presStyleCnt="2"/>
      <dgm:spPr/>
      <dgm:t>
        <a:bodyPr/>
        <a:lstStyle/>
        <a:p>
          <a:endParaRPr lang="ru-RU"/>
        </a:p>
      </dgm:t>
    </dgm:pt>
    <dgm:pt modelId="{A0224F75-07BA-4BE9-8674-43F7F5C2A2F7}" type="pres">
      <dgm:prSet presAssocID="{0C37DD40-B727-42BD-8D57-D724199E9B10}" presName="hierRoot2" presStyleCnt="0"/>
      <dgm:spPr/>
      <dgm:t>
        <a:bodyPr/>
        <a:lstStyle/>
        <a:p>
          <a:endParaRPr lang="ru-RU"/>
        </a:p>
      </dgm:t>
    </dgm:pt>
    <dgm:pt modelId="{AD2ACC92-D98C-4381-9796-EA181B746F80}" type="pres">
      <dgm:prSet presAssocID="{0C37DD40-B727-42BD-8D57-D724199E9B10}" presName="composite2" presStyleCnt="0"/>
      <dgm:spPr/>
      <dgm:t>
        <a:bodyPr/>
        <a:lstStyle/>
        <a:p>
          <a:endParaRPr lang="ru-RU"/>
        </a:p>
      </dgm:t>
    </dgm:pt>
    <dgm:pt modelId="{6FCFBB15-425C-4EA8-A8B6-1B8DCAEA8C8E}" type="pres">
      <dgm:prSet presAssocID="{0C37DD40-B727-42BD-8D57-D724199E9B10}" presName="background2" presStyleLbl="node2" presStyleIdx="1" presStyleCnt="2"/>
      <dgm:spPr/>
      <dgm:t>
        <a:bodyPr/>
        <a:lstStyle/>
        <a:p>
          <a:endParaRPr lang="ru-RU"/>
        </a:p>
      </dgm:t>
    </dgm:pt>
    <dgm:pt modelId="{A3883C48-DFD3-4F59-8114-A8F61685B284}" type="pres">
      <dgm:prSet presAssocID="{0C37DD40-B727-42BD-8D57-D724199E9B10}" presName="text2" presStyleLbl="fgAcc2" presStyleIdx="1" presStyleCnt="2" custScaleX="1363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9756D7-239D-412F-8673-F31A27104C4E}" type="pres">
      <dgm:prSet presAssocID="{0C37DD40-B727-42BD-8D57-D724199E9B10}" presName="hierChild3" presStyleCnt="0"/>
      <dgm:spPr/>
      <dgm:t>
        <a:bodyPr/>
        <a:lstStyle/>
        <a:p>
          <a:endParaRPr lang="ru-RU"/>
        </a:p>
      </dgm:t>
    </dgm:pt>
  </dgm:ptLst>
  <dgm:cxnLst>
    <dgm:cxn modelId="{48388FC7-1EFB-4C27-8C21-8D645A84F54C}" srcId="{3F17F427-1629-4B93-9C60-60DBCEF17EAD}" destId="{0C37DD40-B727-42BD-8D57-D724199E9B10}" srcOrd="1" destOrd="0" parTransId="{18A8A1A3-ED8C-4C0A-A2CA-0B4068C8F4EF}" sibTransId="{CD634A7F-7239-4928-8F77-8757702BB004}"/>
    <dgm:cxn modelId="{30F26F52-DF50-4E1E-BF21-64B4FCB260F3}" type="presOf" srcId="{1A2A1430-5E0D-4083-9F5D-E40A1EC72AC6}" destId="{ADFD2167-5B2C-494B-B0EF-F14262E4B098}" srcOrd="0" destOrd="0" presId="urn:microsoft.com/office/officeart/2005/8/layout/hierarchy1"/>
    <dgm:cxn modelId="{5F1175A7-BDA9-48A7-A80F-C95D2189EB00}" type="presOf" srcId="{18A8A1A3-ED8C-4C0A-A2CA-0B4068C8F4EF}" destId="{A7A2E1E6-3B14-4A8B-A3F2-9125AD235261}" srcOrd="0" destOrd="0" presId="urn:microsoft.com/office/officeart/2005/8/layout/hierarchy1"/>
    <dgm:cxn modelId="{89E15DE2-619D-49AE-953E-813D041931F2}" type="presOf" srcId="{0C37DD40-B727-42BD-8D57-D724199E9B10}" destId="{A3883C48-DFD3-4F59-8114-A8F61685B284}" srcOrd="0" destOrd="0" presId="urn:microsoft.com/office/officeart/2005/8/layout/hierarchy1"/>
    <dgm:cxn modelId="{90003C12-7571-405F-9A55-45A900672535}" srcId="{72D16AEC-878A-4F81-B167-72B98A448B55}" destId="{1A2A1430-5E0D-4083-9F5D-E40A1EC72AC6}" srcOrd="2" destOrd="0" parTransId="{C4B2E221-0D01-4081-92DC-4D79EFDD07E8}" sibTransId="{37E0CF9C-777D-412C-962E-ACA8492107F5}"/>
    <dgm:cxn modelId="{AE44CAD2-7443-4CD3-AA0B-C6EF5169B7BA}" type="presOf" srcId="{72D16AEC-878A-4F81-B167-72B98A448B55}" destId="{E596C8E1-C795-44C6-9A89-42AB341B2523}" srcOrd="0" destOrd="0" presId="urn:microsoft.com/office/officeart/2005/8/layout/hierarchy1"/>
    <dgm:cxn modelId="{3F382E6E-BFE8-40F3-B82F-6265648A6272}" type="presOf" srcId="{F1C7EC94-6C41-43F5-B1C8-B724F89DE82C}" destId="{61061015-CD75-45AA-BD4E-7E98D6EEF359}" srcOrd="0" destOrd="0" presId="urn:microsoft.com/office/officeart/2005/8/layout/hierarchy1"/>
    <dgm:cxn modelId="{FCE36652-2BA1-43CE-AEF2-5E351AFE3E65}" type="presOf" srcId="{4BF5CE0C-8C3E-4FEB-B101-2525B74916FF}" destId="{B52E6CE5-3808-4D10-B314-E55B751E7EE4}" srcOrd="0" destOrd="0" presId="urn:microsoft.com/office/officeart/2005/8/layout/hierarchy1"/>
    <dgm:cxn modelId="{03BA6089-9735-4842-BFB6-2AD68DB1B3AA}" type="presOf" srcId="{C4B2E221-0D01-4081-92DC-4D79EFDD07E8}" destId="{3AC8D6DE-87BC-46A3-9908-845F53D60D09}" srcOrd="0" destOrd="0" presId="urn:microsoft.com/office/officeart/2005/8/layout/hierarchy1"/>
    <dgm:cxn modelId="{0DD1445C-643F-4DCA-8EE7-98B21E123034}" type="presOf" srcId="{2115AEDD-6E69-4B13-96A4-98D84B3C6502}" destId="{D32E8E7C-240F-4D46-B7A0-3A83A57B817A}" srcOrd="0" destOrd="0" presId="urn:microsoft.com/office/officeart/2005/8/layout/hierarchy1"/>
    <dgm:cxn modelId="{73C50C7F-B61C-4AA3-AB13-6DAA76155462}" srcId="{2B7BBB18-DF33-4DE8-A9B1-093EC34ACB42}" destId="{72D16AEC-878A-4F81-B167-72B98A448B55}" srcOrd="0" destOrd="0" parTransId="{B34D80B7-9847-43AA-9285-D8F4DF49F6C3}" sibTransId="{E8880C40-E589-4403-ABDC-9381AA227526}"/>
    <dgm:cxn modelId="{440C0A62-F3A7-4D9C-AB8D-BDDC45CDCC07}" srcId="{3F17F427-1629-4B93-9C60-60DBCEF17EAD}" destId="{2B7BBB18-DF33-4DE8-A9B1-093EC34ACB42}" srcOrd="0" destOrd="0" parTransId="{F1C7EC94-6C41-43F5-B1C8-B724F89DE82C}" sibTransId="{9A92AB79-9C20-4EE0-B6F5-C977179F8B37}"/>
    <dgm:cxn modelId="{0C3FE26B-72A0-4E41-B818-8E11DC26992E}" type="presOf" srcId="{D669B7A1-ACD1-4D24-9030-2BF19D6085BC}" destId="{9BD6E644-2EDA-4ECC-AE71-C1B074EBD5CF}" srcOrd="0" destOrd="0" presId="urn:microsoft.com/office/officeart/2005/8/layout/hierarchy1"/>
    <dgm:cxn modelId="{B4DA325D-0625-4AB8-84B8-993E74398D4F}" srcId="{4BF5CE0C-8C3E-4FEB-B101-2525B74916FF}" destId="{3F17F427-1629-4B93-9C60-60DBCEF17EAD}" srcOrd="0" destOrd="0" parTransId="{04504464-EDB6-42BF-B431-CA53177FDA20}" sibTransId="{59BD2E9D-EFC3-47CF-89F3-F533AD4D97A5}"/>
    <dgm:cxn modelId="{B1662A34-1FAD-430C-9344-61C04D98F6E5}" srcId="{72D16AEC-878A-4F81-B167-72B98A448B55}" destId="{2115AEDD-6E69-4B13-96A4-98D84B3C6502}" srcOrd="0" destOrd="0" parTransId="{687DFE15-D5B6-405B-8312-257DD18D8753}" sibTransId="{2B81D40A-F0C0-44C8-9932-568F38E2DF3A}"/>
    <dgm:cxn modelId="{A72FA84A-9D30-4130-A7A3-ED0C7A15BC98}" type="presOf" srcId="{6C40FFAA-95A6-449F-8F6D-A6EFBBBA5B2D}" destId="{3BFD6BB9-39EC-44CE-9B4B-5D0521E89F41}" srcOrd="0" destOrd="0" presId="urn:microsoft.com/office/officeart/2005/8/layout/hierarchy1"/>
    <dgm:cxn modelId="{D5EBE397-1CB9-49DA-89B6-0AF3E04FD152}" type="presOf" srcId="{FDC8D730-53AA-4C9F-93E9-D7816D0BBAF9}" destId="{45FC81A6-FFC6-4C08-B97C-C94106DDB75D}" srcOrd="0" destOrd="0" presId="urn:microsoft.com/office/officeart/2005/8/layout/hierarchy1"/>
    <dgm:cxn modelId="{B2EFA11F-8AB7-4F9F-AD62-6476218FFB32}" srcId="{72D16AEC-878A-4F81-B167-72B98A448B55}" destId="{6C40FFAA-95A6-449F-8F6D-A6EFBBBA5B2D}" srcOrd="3" destOrd="0" parTransId="{960B812A-FC39-4E3C-A2BD-C8C16E795A3C}" sibTransId="{8E2AD43B-7D2E-42E8-8A00-5A9565F3513D}"/>
    <dgm:cxn modelId="{5DF66B6C-654B-43DF-86E3-BF55B3A314A1}" type="presOf" srcId="{960B812A-FC39-4E3C-A2BD-C8C16E795A3C}" destId="{41F774B4-C910-4021-8C66-7F47BCD155DC}" srcOrd="0" destOrd="0" presId="urn:microsoft.com/office/officeart/2005/8/layout/hierarchy1"/>
    <dgm:cxn modelId="{24C469B0-98EB-4230-8432-A8CB738C820C}" type="presOf" srcId="{2B7BBB18-DF33-4DE8-A9B1-093EC34ACB42}" destId="{9BE04A5A-CDF8-421F-90DA-E9958DBA42C7}" srcOrd="0" destOrd="0" presId="urn:microsoft.com/office/officeart/2005/8/layout/hierarchy1"/>
    <dgm:cxn modelId="{C85CB33B-F426-41D5-A501-F26AB1D90EB0}" type="presOf" srcId="{3F17F427-1629-4B93-9C60-60DBCEF17EAD}" destId="{D364C5FD-6305-46B8-A65A-DDC133A67327}" srcOrd="0" destOrd="0" presId="urn:microsoft.com/office/officeart/2005/8/layout/hierarchy1"/>
    <dgm:cxn modelId="{4D32BB00-6008-4698-A3B4-789AA08AEA0B}" type="presOf" srcId="{687DFE15-D5B6-405B-8312-257DD18D8753}" destId="{60291D58-3786-4233-87E5-A6781AFA3A45}" srcOrd="0" destOrd="0" presId="urn:microsoft.com/office/officeart/2005/8/layout/hierarchy1"/>
    <dgm:cxn modelId="{C8F607C6-30B8-4760-AE10-18B4654D1758}" srcId="{72D16AEC-878A-4F81-B167-72B98A448B55}" destId="{FDC8D730-53AA-4C9F-93E9-D7816D0BBAF9}" srcOrd="1" destOrd="0" parTransId="{D669B7A1-ACD1-4D24-9030-2BF19D6085BC}" sibTransId="{D80B759E-288B-42D9-856F-F991ADEDB236}"/>
    <dgm:cxn modelId="{F8FA3FB3-C4C4-4197-AC5E-DC325B867C7A}" type="presOf" srcId="{B34D80B7-9847-43AA-9285-D8F4DF49F6C3}" destId="{4AB107C9-5EAF-4B85-9318-8E9F0BC0C791}" srcOrd="0" destOrd="0" presId="urn:microsoft.com/office/officeart/2005/8/layout/hierarchy1"/>
    <dgm:cxn modelId="{B39037F5-EACC-42D0-B96D-044D46D924A6}" type="presParOf" srcId="{B52E6CE5-3808-4D10-B314-E55B751E7EE4}" destId="{D7E6255A-F77A-40F5-87FE-1AECF585D860}" srcOrd="0" destOrd="0" presId="urn:microsoft.com/office/officeart/2005/8/layout/hierarchy1"/>
    <dgm:cxn modelId="{4B9CD796-4D82-4D12-8678-15F657AADC3E}" type="presParOf" srcId="{D7E6255A-F77A-40F5-87FE-1AECF585D860}" destId="{B31AA62A-D7B8-483E-83FD-37442E7104AD}" srcOrd="0" destOrd="0" presId="urn:microsoft.com/office/officeart/2005/8/layout/hierarchy1"/>
    <dgm:cxn modelId="{9C34C361-5A2A-4B37-BBD8-70B9620AC19B}" type="presParOf" srcId="{B31AA62A-D7B8-483E-83FD-37442E7104AD}" destId="{E8B75A29-B7B4-40F2-B022-50930B1C2DA7}" srcOrd="0" destOrd="0" presId="urn:microsoft.com/office/officeart/2005/8/layout/hierarchy1"/>
    <dgm:cxn modelId="{07FB5821-1D26-462C-B67B-DED5A1CAA289}" type="presParOf" srcId="{B31AA62A-D7B8-483E-83FD-37442E7104AD}" destId="{D364C5FD-6305-46B8-A65A-DDC133A67327}" srcOrd="1" destOrd="0" presId="urn:microsoft.com/office/officeart/2005/8/layout/hierarchy1"/>
    <dgm:cxn modelId="{FDF04678-376F-410E-BC0F-E8AB5A108122}" type="presParOf" srcId="{D7E6255A-F77A-40F5-87FE-1AECF585D860}" destId="{297B65DD-D47F-49EA-B234-045F91A29670}" srcOrd="1" destOrd="0" presId="urn:microsoft.com/office/officeart/2005/8/layout/hierarchy1"/>
    <dgm:cxn modelId="{8907F682-56B6-4576-8F17-384DAF11EAA0}" type="presParOf" srcId="{297B65DD-D47F-49EA-B234-045F91A29670}" destId="{61061015-CD75-45AA-BD4E-7E98D6EEF359}" srcOrd="0" destOrd="0" presId="urn:microsoft.com/office/officeart/2005/8/layout/hierarchy1"/>
    <dgm:cxn modelId="{678F6D14-96CD-444E-8517-36D6EF57CFBD}" type="presParOf" srcId="{297B65DD-D47F-49EA-B234-045F91A29670}" destId="{0547D263-DC3B-43E1-ACB4-F201FA0CFF8D}" srcOrd="1" destOrd="0" presId="urn:microsoft.com/office/officeart/2005/8/layout/hierarchy1"/>
    <dgm:cxn modelId="{4085ABEB-9E7C-4D54-AAF0-1F5C9C5ADAC5}" type="presParOf" srcId="{0547D263-DC3B-43E1-ACB4-F201FA0CFF8D}" destId="{D4550556-0334-4AE8-9AAD-3AAE05706775}" srcOrd="0" destOrd="0" presId="urn:microsoft.com/office/officeart/2005/8/layout/hierarchy1"/>
    <dgm:cxn modelId="{31191D1F-7EC6-4F65-8177-6A6D13B7F247}" type="presParOf" srcId="{D4550556-0334-4AE8-9AAD-3AAE05706775}" destId="{81AE66D6-A62F-4D2E-AB32-FF9D19277874}" srcOrd="0" destOrd="0" presId="urn:microsoft.com/office/officeart/2005/8/layout/hierarchy1"/>
    <dgm:cxn modelId="{741A70C1-0731-4C7A-9351-D13787823BBB}" type="presParOf" srcId="{D4550556-0334-4AE8-9AAD-3AAE05706775}" destId="{9BE04A5A-CDF8-421F-90DA-E9958DBA42C7}" srcOrd="1" destOrd="0" presId="urn:microsoft.com/office/officeart/2005/8/layout/hierarchy1"/>
    <dgm:cxn modelId="{5279ADB2-34D1-4044-A95B-1EF0F9947CE7}" type="presParOf" srcId="{0547D263-DC3B-43E1-ACB4-F201FA0CFF8D}" destId="{DE8CC021-3AD8-4017-BABF-37E1D8EF09D3}" srcOrd="1" destOrd="0" presId="urn:microsoft.com/office/officeart/2005/8/layout/hierarchy1"/>
    <dgm:cxn modelId="{4F862224-350A-4F86-B998-F7FB1845E2A4}" type="presParOf" srcId="{DE8CC021-3AD8-4017-BABF-37E1D8EF09D3}" destId="{4AB107C9-5EAF-4B85-9318-8E9F0BC0C791}" srcOrd="0" destOrd="0" presId="urn:microsoft.com/office/officeart/2005/8/layout/hierarchy1"/>
    <dgm:cxn modelId="{6A0C6DEB-BB40-4B16-9182-EBF1350DE36B}" type="presParOf" srcId="{DE8CC021-3AD8-4017-BABF-37E1D8EF09D3}" destId="{375723A2-76AC-4CAC-B59D-B9D0903BF6A5}" srcOrd="1" destOrd="0" presId="urn:microsoft.com/office/officeart/2005/8/layout/hierarchy1"/>
    <dgm:cxn modelId="{F5845B3F-CF52-40F1-AF77-8137BCE9A66D}" type="presParOf" srcId="{375723A2-76AC-4CAC-B59D-B9D0903BF6A5}" destId="{F6CBC114-98C7-4D11-8F11-D91A24EA3429}" srcOrd="0" destOrd="0" presId="urn:microsoft.com/office/officeart/2005/8/layout/hierarchy1"/>
    <dgm:cxn modelId="{6A70EAA9-72DF-435B-A156-E343521F64EA}" type="presParOf" srcId="{F6CBC114-98C7-4D11-8F11-D91A24EA3429}" destId="{6EF3D9DE-79F4-4F95-A05F-68A53AAEF104}" srcOrd="0" destOrd="0" presId="urn:microsoft.com/office/officeart/2005/8/layout/hierarchy1"/>
    <dgm:cxn modelId="{BB1A9F1E-2D21-4EF2-8A94-3D15E058FFB8}" type="presParOf" srcId="{F6CBC114-98C7-4D11-8F11-D91A24EA3429}" destId="{E596C8E1-C795-44C6-9A89-42AB341B2523}" srcOrd="1" destOrd="0" presId="urn:microsoft.com/office/officeart/2005/8/layout/hierarchy1"/>
    <dgm:cxn modelId="{290DF8D7-6326-45BC-881F-FE2DD8A1AFA1}" type="presParOf" srcId="{375723A2-76AC-4CAC-B59D-B9D0903BF6A5}" destId="{A7D8C814-92A1-4E4A-955D-2484475DBDEE}" srcOrd="1" destOrd="0" presId="urn:microsoft.com/office/officeart/2005/8/layout/hierarchy1"/>
    <dgm:cxn modelId="{06D20951-42D1-4B0E-B4DA-1F4D9CE6504B}" type="presParOf" srcId="{A7D8C814-92A1-4E4A-955D-2484475DBDEE}" destId="{60291D58-3786-4233-87E5-A6781AFA3A45}" srcOrd="0" destOrd="0" presId="urn:microsoft.com/office/officeart/2005/8/layout/hierarchy1"/>
    <dgm:cxn modelId="{A0234167-5E8A-4F22-9720-8B566F4A99A3}" type="presParOf" srcId="{A7D8C814-92A1-4E4A-955D-2484475DBDEE}" destId="{C13E6552-3B45-447A-9B53-6D2A31414900}" srcOrd="1" destOrd="0" presId="urn:microsoft.com/office/officeart/2005/8/layout/hierarchy1"/>
    <dgm:cxn modelId="{061F15C4-C71D-4CFC-A63D-E9E873A83849}" type="presParOf" srcId="{C13E6552-3B45-447A-9B53-6D2A31414900}" destId="{E99A71AB-CE8F-45AE-AD99-3322B0258752}" srcOrd="0" destOrd="0" presId="urn:microsoft.com/office/officeart/2005/8/layout/hierarchy1"/>
    <dgm:cxn modelId="{B91D71BD-F870-4F56-BC96-C8F8F67B96D0}" type="presParOf" srcId="{E99A71AB-CE8F-45AE-AD99-3322B0258752}" destId="{83B331B2-8E31-4BB6-9BDC-A6D5403AD7E3}" srcOrd="0" destOrd="0" presId="urn:microsoft.com/office/officeart/2005/8/layout/hierarchy1"/>
    <dgm:cxn modelId="{9DA15199-1BD5-4773-A0A1-4477322ADF96}" type="presParOf" srcId="{E99A71AB-CE8F-45AE-AD99-3322B0258752}" destId="{D32E8E7C-240F-4D46-B7A0-3A83A57B817A}" srcOrd="1" destOrd="0" presId="urn:microsoft.com/office/officeart/2005/8/layout/hierarchy1"/>
    <dgm:cxn modelId="{8632B9AA-18D2-4237-AB7D-605C29A2FAFB}" type="presParOf" srcId="{C13E6552-3B45-447A-9B53-6D2A31414900}" destId="{2260CFEB-F6E3-47B8-AEFC-3EDC7C1E8FEC}" srcOrd="1" destOrd="0" presId="urn:microsoft.com/office/officeart/2005/8/layout/hierarchy1"/>
    <dgm:cxn modelId="{E98AB5DD-EC95-4C3C-9AC1-BCAA23955B0E}" type="presParOf" srcId="{A7D8C814-92A1-4E4A-955D-2484475DBDEE}" destId="{9BD6E644-2EDA-4ECC-AE71-C1B074EBD5CF}" srcOrd="2" destOrd="0" presId="urn:microsoft.com/office/officeart/2005/8/layout/hierarchy1"/>
    <dgm:cxn modelId="{558B5B61-E8C3-4FBF-A843-24E55C3DE203}" type="presParOf" srcId="{A7D8C814-92A1-4E4A-955D-2484475DBDEE}" destId="{A38346A8-29DE-4CF0-8A53-D0E56CA415BF}" srcOrd="3" destOrd="0" presId="urn:microsoft.com/office/officeart/2005/8/layout/hierarchy1"/>
    <dgm:cxn modelId="{6D4BE9C6-1E3F-466B-8B9E-9CC446E38656}" type="presParOf" srcId="{A38346A8-29DE-4CF0-8A53-D0E56CA415BF}" destId="{24F413B5-D561-4135-B51E-C7BF8E913DFB}" srcOrd="0" destOrd="0" presId="urn:microsoft.com/office/officeart/2005/8/layout/hierarchy1"/>
    <dgm:cxn modelId="{722E4C79-EC6A-4F51-9AD0-6162D6D272B2}" type="presParOf" srcId="{24F413B5-D561-4135-B51E-C7BF8E913DFB}" destId="{DFF61E86-792D-4CB9-8825-0E3EE1F7F70A}" srcOrd="0" destOrd="0" presId="urn:microsoft.com/office/officeart/2005/8/layout/hierarchy1"/>
    <dgm:cxn modelId="{8483ED97-78A2-4A29-8096-3B279229665B}" type="presParOf" srcId="{24F413B5-D561-4135-B51E-C7BF8E913DFB}" destId="{45FC81A6-FFC6-4C08-B97C-C94106DDB75D}" srcOrd="1" destOrd="0" presId="urn:microsoft.com/office/officeart/2005/8/layout/hierarchy1"/>
    <dgm:cxn modelId="{E0CFCDC1-25E4-4E75-AE0B-A4B958EF9E2C}" type="presParOf" srcId="{A38346A8-29DE-4CF0-8A53-D0E56CA415BF}" destId="{EF8F6B94-2B67-42FF-BC6C-765A7A2B1A95}" srcOrd="1" destOrd="0" presId="urn:microsoft.com/office/officeart/2005/8/layout/hierarchy1"/>
    <dgm:cxn modelId="{4E985F40-CC8D-4243-9111-678796B7EF80}" type="presParOf" srcId="{A7D8C814-92A1-4E4A-955D-2484475DBDEE}" destId="{3AC8D6DE-87BC-46A3-9908-845F53D60D09}" srcOrd="4" destOrd="0" presId="urn:microsoft.com/office/officeart/2005/8/layout/hierarchy1"/>
    <dgm:cxn modelId="{70E8AB11-BE0C-4A13-9282-D0EE345FBCA6}" type="presParOf" srcId="{A7D8C814-92A1-4E4A-955D-2484475DBDEE}" destId="{297FFDA2-B4CE-484D-8E6D-FB326EFE8A4B}" srcOrd="5" destOrd="0" presId="urn:microsoft.com/office/officeart/2005/8/layout/hierarchy1"/>
    <dgm:cxn modelId="{7981CE3C-FE9F-4F0F-8CA6-FF73839B25F6}" type="presParOf" srcId="{297FFDA2-B4CE-484D-8E6D-FB326EFE8A4B}" destId="{AFE361B5-DCD6-4B45-9DDB-0BF00F9706B1}" srcOrd="0" destOrd="0" presId="urn:microsoft.com/office/officeart/2005/8/layout/hierarchy1"/>
    <dgm:cxn modelId="{9F4CFF35-DB14-43B3-96B9-A0B70E48391A}" type="presParOf" srcId="{AFE361B5-DCD6-4B45-9DDB-0BF00F9706B1}" destId="{EA13BF5D-5F3A-424F-8FB9-F31D362AB624}" srcOrd="0" destOrd="0" presId="urn:microsoft.com/office/officeart/2005/8/layout/hierarchy1"/>
    <dgm:cxn modelId="{E7474236-2B28-4E12-8266-6E7688512E31}" type="presParOf" srcId="{AFE361B5-DCD6-4B45-9DDB-0BF00F9706B1}" destId="{ADFD2167-5B2C-494B-B0EF-F14262E4B098}" srcOrd="1" destOrd="0" presId="urn:microsoft.com/office/officeart/2005/8/layout/hierarchy1"/>
    <dgm:cxn modelId="{EBA0D264-F30E-4BE6-8BEA-FF9DB2828A97}" type="presParOf" srcId="{297FFDA2-B4CE-484D-8E6D-FB326EFE8A4B}" destId="{AE113BAC-5FA1-4D6E-A6A3-C1F16E51DBFE}" srcOrd="1" destOrd="0" presId="urn:microsoft.com/office/officeart/2005/8/layout/hierarchy1"/>
    <dgm:cxn modelId="{760783D8-FB33-4CA9-ABF4-87DC28DBBA84}" type="presParOf" srcId="{A7D8C814-92A1-4E4A-955D-2484475DBDEE}" destId="{41F774B4-C910-4021-8C66-7F47BCD155DC}" srcOrd="6" destOrd="0" presId="urn:microsoft.com/office/officeart/2005/8/layout/hierarchy1"/>
    <dgm:cxn modelId="{FE2DD119-4978-4D41-A842-56AECE14FA26}" type="presParOf" srcId="{A7D8C814-92A1-4E4A-955D-2484475DBDEE}" destId="{81957305-C950-46F1-95B7-7C6DF274DBFB}" srcOrd="7" destOrd="0" presId="urn:microsoft.com/office/officeart/2005/8/layout/hierarchy1"/>
    <dgm:cxn modelId="{FF01E0C7-39C3-410E-ADB4-B3539C67439E}" type="presParOf" srcId="{81957305-C950-46F1-95B7-7C6DF274DBFB}" destId="{5C2B0F09-4C24-4090-AC18-433E1615F305}" srcOrd="0" destOrd="0" presId="urn:microsoft.com/office/officeart/2005/8/layout/hierarchy1"/>
    <dgm:cxn modelId="{93E8DCB0-42ED-457B-88B4-CE45DD9DF2B2}" type="presParOf" srcId="{5C2B0F09-4C24-4090-AC18-433E1615F305}" destId="{4018CED6-F592-46C7-9DE3-66892864AC7E}" srcOrd="0" destOrd="0" presId="urn:microsoft.com/office/officeart/2005/8/layout/hierarchy1"/>
    <dgm:cxn modelId="{27648500-59AB-49E5-9199-F19CE8D41927}" type="presParOf" srcId="{5C2B0F09-4C24-4090-AC18-433E1615F305}" destId="{3BFD6BB9-39EC-44CE-9B4B-5D0521E89F41}" srcOrd="1" destOrd="0" presId="urn:microsoft.com/office/officeart/2005/8/layout/hierarchy1"/>
    <dgm:cxn modelId="{62D67AD3-96B8-4170-B280-45347487105F}" type="presParOf" srcId="{81957305-C950-46F1-95B7-7C6DF274DBFB}" destId="{5CF06EAB-3739-405B-A99E-604F5FB34B1E}" srcOrd="1" destOrd="0" presId="urn:microsoft.com/office/officeart/2005/8/layout/hierarchy1"/>
    <dgm:cxn modelId="{EC3008FD-0F94-46E1-8EFD-AB18F150FF0F}" type="presParOf" srcId="{297B65DD-D47F-49EA-B234-045F91A29670}" destId="{A7A2E1E6-3B14-4A8B-A3F2-9125AD235261}" srcOrd="2" destOrd="0" presId="urn:microsoft.com/office/officeart/2005/8/layout/hierarchy1"/>
    <dgm:cxn modelId="{B6F9698F-A7CD-4541-BD9A-25E6E7345D7D}" type="presParOf" srcId="{297B65DD-D47F-49EA-B234-045F91A29670}" destId="{A0224F75-07BA-4BE9-8674-43F7F5C2A2F7}" srcOrd="3" destOrd="0" presId="urn:microsoft.com/office/officeart/2005/8/layout/hierarchy1"/>
    <dgm:cxn modelId="{998D2539-3A1E-4FCB-9779-787B60FBD3CB}" type="presParOf" srcId="{A0224F75-07BA-4BE9-8674-43F7F5C2A2F7}" destId="{AD2ACC92-D98C-4381-9796-EA181B746F80}" srcOrd="0" destOrd="0" presId="urn:microsoft.com/office/officeart/2005/8/layout/hierarchy1"/>
    <dgm:cxn modelId="{612AC1C6-01CB-4C26-A018-52242BD683E5}" type="presParOf" srcId="{AD2ACC92-D98C-4381-9796-EA181B746F80}" destId="{6FCFBB15-425C-4EA8-A8B6-1B8DCAEA8C8E}" srcOrd="0" destOrd="0" presId="urn:microsoft.com/office/officeart/2005/8/layout/hierarchy1"/>
    <dgm:cxn modelId="{CC91C601-6992-4C77-8D78-39AE7444F12C}" type="presParOf" srcId="{AD2ACC92-D98C-4381-9796-EA181B746F80}" destId="{A3883C48-DFD3-4F59-8114-A8F61685B284}" srcOrd="1" destOrd="0" presId="urn:microsoft.com/office/officeart/2005/8/layout/hierarchy1"/>
    <dgm:cxn modelId="{13AC8686-0A46-4232-AAAE-A8B870E11E83}" type="presParOf" srcId="{A0224F75-07BA-4BE9-8674-43F7F5C2A2F7}" destId="{D69756D7-239D-412F-8673-F31A27104C4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46631E-E66A-4072-B9A4-4DB0AD3266B3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9A3640-CFE3-498F-BA79-483C7A09CBDC}">
      <dgm:prSet phldrT="[Текст]" custT="1"/>
      <dgm:spPr>
        <a:solidFill>
          <a:srgbClr val="FF0000"/>
        </a:solidFill>
        <a:ln>
          <a:solidFill>
            <a:srgbClr val="FFC000"/>
          </a:solidFill>
        </a:ln>
      </dgm:spPr>
      <dgm:t>
        <a:bodyPr/>
        <a:lstStyle/>
        <a:p>
          <a:r>
            <a:rPr lang="uk-UA" sz="1400" b="1" i="1" dirty="0" smtClean="0"/>
            <a:t>За </a:t>
          </a:r>
          <a:r>
            <a:rPr lang="uk-UA" sz="1400" b="1" i="1" dirty="0" err="1" smtClean="0"/>
            <a:t>суб</a:t>
          </a:r>
          <a:r>
            <a:rPr lang="en-US" sz="1400" b="1" i="1" dirty="0" smtClean="0"/>
            <a:t>’</a:t>
          </a:r>
          <a:r>
            <a:rPr lang="uk-UA" sz="1400" b="1" i="1" dirty="0" err="1" smtClean="0"/>
            <a:t>єктами</a:t>
          </a:r>
          <a:r>
            <a:rPr lang="uk-UA" sz="1400" b="1" i="1" dirty="0" smtClean="0"/>
            <a:t> : аналіз, який проводиться адміністрацією ДНЗ</a:t>
          </a:r>
          <a:endParaRPr lang="ru-RU" sz="1400" b="1" i="1" dirty="0"/>
        </a:p>
      </dgm:t>
    </dgm:pt>
    <dgm:pt modelId="{99FF0BB3-57FD-4AD8-B8C0-591ADC686D78}" type="parTrans" cxnId="{AC102390-9083-44EE-B3BE-DD8E91FFE891}">
      <dgm:prSet/>
      <dgm:spPr/>
      <dgm:t>
        <a:bodyPr/>
        <a:lstStyle/>
        <a:p>
          <a:endParaRPr lang="ru-RU"/>
        </a:p>
      </dgm:t>
    </dgm:pt>
    <dgm:pt modelId="{BC54ED71-6807-44FE-9FF2-F47395E718F1}" type="sibTrans" cxnId="{AC102390-9083-44EE-B3BE-DD8E91FFE891}">
      <dgm:prSet/>
      <dgm:spPr/>
      <dgm:t>
        <a:bodyPr/>
        <a:lstStyle/>
        <a:p>
          <a:endParaRPr lang="ru-RU"/>
        </a:p>
      </dgm:t>
    </dgm:pt>
    <dgm:pt modelId="{95E7D7A7-4894-4A0D-821A-0C48FC8B61C6}">
      <dgm:prSet phldrT="[Текст]" custT="1"/>
      <dgm:spPr>
        <a:solidFill>
          <a:srgbClr val="FF0000"/>
        </a:solidFill>
        <a:ln>
          <a:solidFill>
            <a:srgbClr val="FFC000"/>
          </a:solidFill>
        </a:ln>
      </dgm:spPr>
      <dgm:t>
        <a:bodyPr/>
        <a:lstStyle/>
        <a:p>
          <a:r>
            <a:rPr lang="uk-UA" sz="1400" b="1" i="1" dirty="0" smtClean="0"/>
            <a:t>За метою : підбиття підсумків, з</a:t>
          </a:r>
          <a:r>
            <a:rPr lang="en-US" sz="1400" b="1" i="1" dirty="0" smtClean="0"/>
            <a:t>’</a:t>
          </a:r>
          <a:r>
            <a:rPr lang="uk-UA" sz="1400" b="1" i="1" dirty="0" err="1" smtClean="0"/>
            <a:t>ясування</a:t>
          </a:r>
          <a:r>
            <a:rPr lang="uk-UA" sz="1400" b="1" i="1" dirty="0" smtClean="0"/>
            <a:t> педагогічних резервів, узагальнення передового </a:t>
          </a:r>
          <a:r>
            <a:rPr lang="uk-UA" sz="1400" b="1" i="1" dirty="0" err="1" smtClean="0"/>
            <a:t>педагагічного</a:t>
          </a:r>
          <a:r>
            <a:rPr lang="uk-UA" sz="1400" b="1" i="1" dirty="0" smtClean="0"/>
            <a:t> досвіду </a:t>
          </a:r>
          <a:endParaRPr lang="ru-RU" sz="1400" b="1" i="1" dirty="0"/>
        </a:p>
      </dgm:t>
    </dgm:pt>
    <dgm:pt modelId="{1A5B9D44-64D5-4F3B-A76E-5E06175E3DCA}" type="parTrans" cxnId="{66ACB9C7-8B29-4D5C-99B0-7A43A2F8EE76}">
      <dgm:prSet/>
      <dgm:spPr/>
      <dgm:t>
        <a:bodyPr/>
        <a:lstStyle/>
        <a:p>
          <a:endParaRPr lang="ru-RU"/>
        </a:p>
      </dgm:t>
    </dgm:pt>
    <dgm:pt modelId="{373F0C57-EF15-4B09-925D-17C7F2E415C6}" type="sibTrans" cxnId="{66ACB9C7-8B29-4D5C-99B0-7A43A2F8EE76}">
      <dgm:prSet/>
      <dgm:spPr/>
      <dgm:t>
        <a:bodyPr/>
        <a:lstStyle/>
        <a:p>
          <a:endParaRPr lang="ru-RU"/>
        </a:p>
      </dgm:t>
    </dgm:pt>
    <dgm:pt modelId="{F67F26F0-F7AE-493D-8C98-08C24C357B96}">
      <dgm:prSet phldrT="[Текст]" custT="1"/>
      <dgm:spPr>
        <a:solidFill>
          <a:srgbClr val="FF0000"/>
        </a:solidFill>
        <a:ln>
          <a:solidFill>
            <a:srgbClr val="FFC000"/>
          </a:solidFill>
        </a:ln>
      </dgm:spPr>
      <dgm:t>
        <a:bodyPr/>
        <a:lstStyle/>
        <a:p>
          <a:r>
            <a:rPr lang="uk-UA" sz="1400" b="1" i="1" dirty="0" smtClean="0"/>
            <a:t>За змістом: комплексний, тематичний, параметричний, підсумковий</a:t>
          </a:r>
          <a:endParaRPr lang="ru-RU" sz="1400" b="1" i="1" dirty="0"/>
        </a:p>
      </dgm:t>
    </dgm:pt>
    <dgm:pt modelId="{F7BC5A14-D7A5-4C77-88E5-FBFE1A1A4F5D}" type="parTrans" cxnId="{EBE119FC-5CCC-478A-9135-6514DE04503E}">
      <dgm:prSet/>
      <dgm:spPr/>
      <dgm:t>
        <a:bodyPr/>
        <a:lstStyle/>
        <a:p>
          <a:endParaRPr lang="ru-RU"/>
        </a:p>
      </dgm:t>
    </dgm:pt>
    <dgm:pt modelId="{EED61274-5786-4258-A778-C033087335B6}" type="sibTrans" cxnId="{EBE119FC-5CCC-478A-9135-6514DE04503E}">
      <dgm:prSet/>
      <dgm:spPr/>
      <dgm:t>
        <a:bodyPr/>
        <a:lstStyle/>
        <a:p>
          <a:endParaRPr lang="ru-RU"/>
        </a:p>
      </dgm:t>
    </dgm:pt>
    <dgm:pt modelId="{3EBD90E8-C389-4BB6-9AD9-9E3214ED7AD4}">
      <dgm:prSet phldrT="[Текст]" custT="1"/>
      <dgm:spPr>
        <a:solidFill>
          <a:srgbClr val="FF0000"/>
        </a:solidFill>
        <a:ln>
          <a:solidFill>
            <a:srgbClr val="FFC000"/>
          </a:solidFill>
        </a:ln>
      </dgm:spPr>
      <dgm:t>
        <a:bodyPr/>
        <a:lstStyle/>
        <a:p>
          <a:r>
            <a:rPr lang="uk-UA" sz="1400" b="1" i="1" dirty="0" smtClean="0"/>
            <a:t>За повторюваністю :періодичний, одноразовий , оперативний, поточний</a:t>
          </a:r>
          <a:endParaRPr lang="ru-RU" sz="1400" b="1" i="1" dirty="0"/>
        </a:p>
      </dgm:t>
    </dgm:pt>
    <dgm:pt modelId="{80FFC742-61B9-4DC3-A616-AB7C27732C3B}" type="parTrans" cxnId="{4852A64A-8DC0-4FBC-922E-F9AAC56DE972}">
      <dgm:prSet/>
      <dgm:spPr/>
      <dgm:t>
        <a:bodyPr/>
        <a:lstStyle/>
        <a:p>
          <a:endParaRPr lang="ru-RU"/>
        </a:p>
      </dgm:t>
    </dgm:pt>
    <dgm:pt modelId="{8ABDC92F-B788-4721-9AA5-E32D7E295F07}" type="sibTrans" cxnId="{4852A64A-8DC0-4FBC-922E-F9AAC56DE972}">
      <dgm:prSet/>
      <dgm:spPr/>
      <dgm:t>
        <a:bodyPr/>
        <a:lstStyle/>
        <a:p>
          <a:endParaRPr lang="ru-RU"/>
        </a:p>
      </dgm:t>
    </dgm:pt>
    <dgm:pt modelId="{3734EAA1-DEF8-499C-A590-3E2193CEF54C}">
      <dgm:prSet phldrT="[Текст]" custT="1"/>
      <dgm:spPr>
        <a:solidFill>
          <a:srgbClr val="FF0000"/>
        </a:solidFill>
        <a:ln>
          <a:solidFill>
            <a:srgbClr val="FFC000"/>
          </a:solidFill>
        </a:ln>
      </dgm:spPr>
      <dgm:t>
        <a:bodyPr/>
        <a:lstStyle/>
        <a:p>
          <a:r>
            <a:rPr lang="uk-UA" sz="1400" b="1" i="1" dirty="0" smtClean="0"/>
            <a:t>Стратегічний: визначення </a:t>
          </a:r>
          <a:r>
            <a:rPr lang="uk-UA" sz="1400" b="1" i="1" dirty="0" err="1" smtClean="0"/>
            <a:t>обєкта</a:t>
          </a:r>
          <a:r>
            <a:rPr lang="uk-UA" sz="1400" b="1" i="1" dirty="0" smtClean="0"/>
            <a:t> , предмета, мети, джерел, змісту і повторюваності</a:t>
          </a:r>
          <a:endParaRPr lang="ru-RU" sz="1400" b="1" i="1" dirty="0"/>
        </a:p>
      </dgm:t>
    </dgm:pt>
    <dgm:pt modelId="{8B559583-0BB9-4B73-8A78-65603947D502}" type="parTrans" cxnId="{356E6DCF-1E55-4CEE-9C07-0F63E4AACA28}">
      <dgm:prSet/>
      <dgm:spPr/>
      <dgm:t>
        <a:bodyPr/>
        <a:lstStyle/>
        <a:p>
          <a:endParaRPr lang="ru-RU"/>
        </a:p>
      </dgm:t>
    </dgm:pt>
    <dgm:pt modelId="{2A304C53-45E1-4393-B9B8-EB92593E0F0E}" type="sibTrans" cxnId="{356E6DCF-1E55-4CEE-9C07-0F63E4AACA28}">
      <dgm:prSet/>
      <dgm:spPr/>
      <dgm:t>
        <a:bodyPr/>
        <a:lstStyle/>
        <a:p>
          <a:endParaRPr lang="ru-RU"/>
        </a:p>
      </dgm:t>
    </dgm:pt>
    <dgm:pt modelId="{207F4AD9-0537-4666-853C-465B661A3544}" type="pres">
      <dgm:prSet presAssocID="{1A46631E-E66A-4072-B9A4-4DB0AD3266B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0481B1-386D-4D14-AABC-19AE65FDDCD9}" type="pres">
      <dgm:prSet presAssocID="{A69A3640-CFE3-498F-BA79-483C7A09CBD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528905-B6F5-4FD9-B631-63B046256D97}" type="pres">
      <dgm:prSet presAssocID="{BC54ED71-6807-44FE-9FF2-F47395E718F1}" presName="sibTrans" presStyleCnt="0"/>
      <dgm:spPr/>
    </dgm:pt>
    <dgm:pt modelId="{BBAA2779-47B0-49EB-8808-E70883297B77}" type="pres">
      <dgm:prSet presAssocID="{95E7D7A7-4894-4A0D-821A-0C48FC8B61C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84560B-4282-4CA2-BA97-AFE0364AE15A}" type="pres">
      <dgm:prSet presAssocID="{373F0C57-EF15-4B09-925D-17C7F2E415C6}" presName="sibTrans" presStyleCnt="0"/>
      <dgm:spPr/>
    </dgm:pt>
    <dgm:pt modelId="{4B733004-2802-4F13-8CEA-19FDAAA96C2F}" type="pres">
      <dgm:prSet presAssocID="{F67F26F0-F7AE-493D-8C98-08C24C357B9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2EE558-83CE-40C7-8179-C1DEF4F67678}" type="pres">
      <dgm:prSet presAssocID="{EED61274-5786-4258-A778-C033087335B6}" presName="sibTrans" presStyleCnt="0"/>
      <dgm:spPr/>
    </dgm:pt>
    <dgm:pt modelId="{1A84C0A6-F363-49B0-864F-48277B258317}" type="pres">
      <dgm:prSet presAssocID="{3EBD90E8-C389-4BB6-9AD9-9E3214ED7AD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0048FA-1176-4A06-86E8-DDDA3E6ED09D}" type="pres">
      <dgm:prSet presAssocID="{8ABDC92F-B788-4721-9AA5-E32D7E295F07}" presName="sibTrans" presStyleCnt="0"/>
      <dgm:spPr/>
    </dgm:pt>
    <dgm:pt modelId="{1C2766F3-151B-4F19-B9A4-851557750D8C}" type="pres">
      <dgm:prSet presAssocID="{3734EAA1-DEF8-499C-A590-3E2193CEF54C}" presName="node" presStyleLbl="node1" presStyleIdx="4" presStyleCnt="5" custLinFactNeighborX="-3273" custLinFactNeighborY="-61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102390-9083-44EE-B3BE-DD8E91FFE891}" srcId="{1A46631E-E66A-4072-B9A4-4DB0AD3266B3}" destId="{A69A3640-CFE3-498F-BA79-483C7A09CBDC}" srcOrd="0" destOrd="0" parTransId="{99FF0BB3-57FD-4AD8-B8C0-591ADC686D78}" sibTransId="{BC54ED71-6807-44FE-9FF2-F47395E718F1}"/>
    <dgm:cxn modelId="{884E0984-D6DC-48BA-8A39-6E5805A87266}" type="presOf" srcId="{95E7D7A7-4894-4A0D-821A-0C48FC8B61C6}" destId="{BBAA2779-47B0-49EB-8808-E70883297B77}" srcOrd="0" destOrd="0" presId="urn:microsoft.com/office/officeart/2005/8/layout/default#1"/>
    <dgm:cxn modelId="{EBE119FC-5CCC-478A-9135-6514DE04503E}" srcId="{1A46631E-E66A-4072-B9A4-4DB0AD3266B3}" destId="{F67F26F0-F7AE-493D-8C98-08C24C357B96}" srcOrd="2" destOrd="0" parTransId="{F7BC5A14-D7A5-4C77-88E5-FBFE1A1A4F5D}" sibTransId="{EED61274-5786-4258-A778-C033087335B6}"/>
    <dgm:cxn modelId="{F469B547-14CE-465E-AD1D-0C488A73D421}" type="presOf" srcId="{1A46631E-E66A-4072-B9A4-4DB0AD3266B3}" destId="{207F4AD9-0537-4666-853C-465B661A3544}" srcOrd="0" destOrd="0" presId="urn:microsoft.com/office/officeart/2005/8/layout/default#1"/>
    <dgm:cxn modelId="{543B6497-BCC5-4FAC-A62A-73ED70FB2E5F}" type="presOf" srcId="{A69A3640-CFE3-498F-BA79-483C7A09CBDC}" destId="{730481B1-386D-4D14-AABC-19AE65FDDCD9}" srcOrd="0" destOrd="0" presId="urn:microsoft.com/office/officeart/2005/8/layout/default#1"/>
    <dgm:cxn modelId="{96A3CE10-287A-446B-BBDE-3CB52426CA20}" type="presOf" srcId="{3734EAA1-DEF8-499C-A590-3E2193CEF54C}" destId="{1C2766F3-151B-4F19-B9A4-851557750D8C}" srcOrd="0" destOrd="0" presId="urn:microsoft.com/office/officeart/2005/8/layout/default#1"/>
    <dgm:cxn modelId="{4852A64A-8DC0-4FBC-922E-F9AAC56DE972}" srcId="{1A46631E-E66A-4072-B9A4-4DB0AD3266B3}" destId="{3EBD90E8-C389-4BB6-9AD9-9E3214ED7AD4}" srcOrd="3" destOrd="0" parTransId="{80FFC742-61B9-4DC3-A616-AB7C27732C3B}" sibTransId="{8ABDC92F-B788-4721-9AA5-E32D7E295F07}"/>
    <dgm:cxn modelId="{356E6DCF-1E55-4CEE-9C07-0F63E4AACA28}" srcId="{1A46631E-E66A-4072-B9A4-4DB0AD3266B3}" destId="{3734EAA1-DEF8-499C-A590-3E2193CEF54C}" srcOrd="4" destOrd="0" parTransId="{8B559583-0BB9-4B73-8A78-65603947D502}" sibTransId="{2A304C53-45E1-4393-B9B8-EB92593E0F0E}"/>
    <dgm:cxn modelId="{43147293-3897-47BF-92F2-8A2E6342C147}" type="presOf" srcId="{3EBD90E8-C389-4BB6-9AD9-9E3214ED7AD4}" destId="{1A84C0A6-F363-49B0-864F-48277B258317}" srcOrd="0" destOrd="0" presId="urn:microsoft.com/office/officeart/2005/8/layout/default#1"/>
    <dgm:cxn modelId="{6B86C477-6B48-46F9-8992-B31E2A6971A8}" type="presOf" srcId="{F67F26F0-F7AE-493D-8C98-08C24C357B96}" destId="{4B733004-2802-4F13-8CEA-19FDAAA96C2F}" srcOrd="0" destOrd="0" presId="urn:microsoft.com/office/officeart/2005/8/layout/default#1"/>
    <dgm:cxn modelId="{66ACB9C7-8B29-4D5C-99B0-7A43A2F8EE76}" srcId="{1A46631E-E66A-4072-B9A4-4DB0AD3266B3}" destId="{95E7D7A7-4894-4A0D-821A-0C48FC8B61C6}" srcOrd="1" destOrd="0" parTransId="{1A5B9D44-64D5-4F3B-A76E-5E06175E3DCA}" sibTransId="{373F0C57-EF15-4B09-925D-17C7F2E415C6}"/>
    <dgm:cxn modelId="{16587029-09AD-41EE-809C-A4E2B90C8A38}" type="presParOf" srcId="{207F4AD9-0537-4666-853C-465B661A3544}" destId="{730481B1-386D-4D14-AABC-19AE65FDDCD9}" srcOrd="0" destOrd="0" presId="urn:microsoft.com/office/officeart/2005/8/layout/default#1"/>
    <dgm:cxn modelId="{2A57D906-628E-418A-9983-73D2C8CCC6AF}" type="presParOf" srcId="{207F4AD9-0537-4666-853C-465B661A3544}" destId="{9D528905-B6F5-4FD9-B631-63B046256D97}" srcOrd="1" destOrd="0" presId="urn:microsoft.com/office/officeart/2005/8/layout/default#1"/>
    <dgm:cxn modelId="{203A1C59-FAA5-41DA-A827-04FF3888C723}" type="presParOf" srcId="{207F4AD9-0537-4666-853C-465B661A3544}" destId="{BBAA2779-47B0-49EB-8808-E70883297B77}" srcOrd="2" destOrd="0" presId="urn:microsoft.com/office/officeart/2005/8/layout/default#1"/>
    <dgm:cxn modelId="{6C66BA9E-3091-4ED7-9A36-D82842E44F78}" type="presParOf" srcId="{207F4AD9-0537-4666-853C-465B661A3544}" destId="{7484560B-4282-4CA2-BA97-AFE0364AE15A}" srcOrd="3" destOrd="0" presId="urn:microsoft.com/office/officeart/2005/8/layout/default#1"/>
    <dgm:cxn modelId="{FCFF54B0-C8F2-4AB8-BFB1-7EE3C516DEEF}" type="presParOf" srcId="{207F4AD9-0537-4666-853C-465B661A3544}" destId="{4B733004-2802-4F13-8CEA-19FDAAA96C2F}" srcOrd="4" destOrd="0" presId="urn:microsoft.com/office/officeart/2005/8/layout/default#1"/>
    <dgm:cxn modelId="{56E85F53-7DB9-433E-A584-988727521031}" type="presParOf" srcId="{207F4AD9-0537-4666-853C-465B661A3544}" destId="{882EE558-83CE-40C7-8179-C1DEF4F67678}" srcOrd="5" destOrd="0" presId="urn:microsoft.com/office/officeart/2005/8/layout/default#1"/>
    <dgm:cxn modelId="{393C6E93-5136-4F77-9D84-2C721448C65D}" type="presParOf" srcId="{207F4AD9-0537-4666-853C-465B661A3544}" destId="{1A84C0A6-F363-49B0-864F-48277B258317}" srcOrd="6" destOrd="0" presId="urn:microsoft.com/office/officeart/2005/8/layout/default#1"/>
    <dgm:cxn modelId="{627360BB-7303-4C00-9BFF-D2CEBAF33DEB}" type="presParOf" srcId="{207F4AD9-0537-4666-853C-465B661A3544}" destId="{A80048FA-1176-4A06-86E8-DDDA3E6ED09D}" srcOrd="7" destOrd="0" presId="urn:microsoft.com/office/officeart/2005/8/layout/default#1"/>
    <dgm:cxn modelId="{C9E65705-0E92-4373-B9D7-F1C8BFA9BC44}" type="presParOf" srcId="{207F4AD9-0537-4666-853C-465B661A3544}" destId="{1C2766F3-151B-4F19-B9A4-851557750D8C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B44EBE-DE24-4F88-A5F2-50CEB94B008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1BEDEAC8-88EA-48BE-9D29-9F78CAD79B2B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uk-UA" sz="1400" b="1" i="1" dirty="0" err="1" smtClean="0"/>
            <a:t>Підготовчий-</a:t>
          </a:r>
          <a:r>
            <a:rPr lang="uk-UA" sz="1400" b="1" i="1" dirty="0" smtClean="0"/>
            <a:t> попереднє ознайомлення з предметом аналізу</a:t>
          </a:r>
          <a:endParaRPr lang="ru-RU" sz="1400" b="1" i="1" dirty="0"/>
        </a:p>
      </dgm:t>
    </dgm:pt>
    <dgm:pt modelId="{C9EB4A4D-15E7-405F-AAD9-96ADC85692BD}" type="parTrans" cxnId="{CFD239FF-7784-4333-869A-2A6597ED7A2F}">
      <dgm:prSet/>
      <dgm:spPr/>
      <dgm:t>
        <a:bodyPr/>
        <a:lstStyle/>
        <a:p>
          <a:endParaRPr lang="ru-RU"/>
        </a:p>
      </dgm:t>
    </dgm:pt>
    <dgm:pt modelId="{935B2CA3-9A7B-4B7C-9353-8A081A7FA523}" type="sibTrans" cxnId="{CFD239FF-7784-4333-869A-2A6597ED7A2F}">
      <dgm:prSet/>
      <dgm:spPr>
        <a:solidFill>
          <a:srgbClr val="FFC000"/>
        </a:solidFill>
      </dgm:spPr>
      <dgm:t>
        <a:bodyPr/>
        <a:lstStyle/>
        <a:p>
          <a:endParaRPr lang="ru-RU"/>
        </a:p>
      </dgm:t>
    </dgm:pt>
    <dgm:pt modelId="{473F390A-2D2C-46C9-A0A3-20EF836694F9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uk-UA" sz="1400" b="1" i="1" dirty="0" smtClean="0"/>
            <a:t>Аналіз інформації, узагальнення</a:t>
          </a:r>
          <a:endParaRPr lang="ru-RU" sz="1400" b="1" i="1" dirty="0"/>
        </a:p>
      </dgm:t>
    </dgm:pt>
    <dgm:pt modelId="{2EA433EF-8DEF-40CA-81AD-4F4B0A92A168}" type="parTrans" cxnId="{3E7CD41D-5610-4AAD-BA02-14D02F798316}">
      <dgm:prSet/>
      <dgm:spPr/>
      <dgm:t>
        <a:bodyPr/>
        <a:lstStyle/>
        <a:p>
          <a:endParaRPr lang="ru-RU"/>
        </a:p>
      </dgm:t>
    </dgm:pt>
    <dgm:pt modelId="{F85E17EC-EB01-4649-8156-337D16D14C66}" type="sibTrans" cxnId="{3E7CD41D-5610-4AAD-BA02-14D02F798316}">
      <dgm:prSet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endParaRPr lang="ru-RU"/>
        </a:p>
      </dgm:t>
    </dgm:pt>
    <dgm:pt modelId="{78492F99-1572-4050-A0C0-CFF033B3B6B5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uk-UA" sz="1400" b="1" i="1" dirty="0" smtClean="0"/>
            <a:t>Прийняття управлінського рішення</a:t>
          </a:r>
          <a:endParaRPr lang="ru-RU" sz="1400" b="1" i="1" dirty="0"/>
        </a:p>
      </dgm:t>
    </dgm:pt>
    <dgm:pt modelId="{37F6BBCB-9329-4384-908D-CA767456FF11}" type="parTrans" cxnId="{FA675AA2-67E5-4F98-B510-AA49CF318122}">
      <dgm:prSet/>
      <dgm:spPr/>
      <dgm:t>
        <a:bodyPr/>
        <a:lstStyle/>
        <a:p>
          <a:endParaRPr lang="ru-RU"/>
        </a:p>
      </dgm:t>
    </dgm:pt>
    <dgm:pt modelId="{08419A53-8329-4258-B9D9-AB93B686B3CE}" type="sibTrans" cxnId="{FA675AA2-67E5-4F98-B510-AA49CF318122}">
      <dgm:prSet/>
      <dgm:spPr/>
      <dgm:t>
        <a:bodyPr/>
        <a:lstStyle/>
        <a:p>
          <a:endParaRPr lang="ru-RU"/>
        </a:p>
      </dgm:t>
    </dgm:pt>
    <dgm:pt modelId="{D61D9B7E-5BA1-4DF9-80B9-7351FF1355BB}" type="pres">
      <dgm:prSet presAssocID="{30B44EBE-DE24-4F88-A5F2-50CEB94B008B}" presName="Name0" presStyleCnt="0">
        <dgm:presLayoutVars>
          <dgm:dir/>
          <dgm:resizeHandles val="exact"/>
        </dgm:presLayoutVars>
      </dgm:prSet>
      <dgm:spPr/>
    </dgm:pt>
    <dgm:pt modelId="{91085340-632D-4E6A-9F0B-59BE8152BF8F}" type="pres">
      <dgm:prSet presAssocID="{1BEDEAC8-88EA-48BE-9D29-9F78CAD79B2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18AD1D-13AB-4752-A528-2436C7178963}" type="pres">
      <dgm:prSet presAssocID="{935B2CA3-9A7B-4B7C-9353-8A081A7FA523}" presName="sibTrans" presStyleLbl="sibTrans2D1" presStyleIdx="0" presStyleCnt="2"/>
      <dgm:spPr/>
      <dgm:t>
        <a:bodyPr/>
        <a:lstStyle/>
        <a:p>
          <a:endParaRPr lang="ru-RU"/>
        </a:p>
      </dgm:t>
    </dgm:pt>
    <dgm:pt modelId="{CC024B99-21FC-45DD-9414-07F7CE43208B}" type="pres">
      <dgm:prSet presAssocID="{935B2CA3-9A7B-4B7C-9353-8A081A7FA523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4514615E-1071-42EF-ACEB-CED0F1F59351}" type="pres">
      <dgm:prSet presAssocID="{473F390A-2D2C-46C9-A0A3-20EF836694F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AC3879-A11D-4BDD-A532-E0EAF3869E6C}" type="pres">
      <dgm:prSet presAssocID="{F85E17EC-EB01-4649-8156-337D16D14C66}" presName="sibTrans" presStyleLbl="sibTrans2D1" presStyleIdx="1" presStyleCnt="2"/>
      <dgm:spPr/>
      <dgm:t>
        <a:bodyPr/>
        <a:lstStyle/>
        <a:p>
          <a:endParaRPr lang="ru-RU"/>
        </a:p>
      </dgm:t>
    </dgm:pt>
    <dgm:pt modelId="{CC0FA689-A9F0-44EB-8223-6A43926191F4}" type="pres">
      <dgm:prSet presAssocID="{F85E17EC-EB01-4649-8156-337D16D14C66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3A7E210B-6729-4404-94EB-4473CC921679}" type="pres">
      <dgm:prSet presAssocID="{78492F99-1572-4050-A0C0-CFF033B3B6B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A0F41B-63BA-4C24-8BBC-0A9711B5E404}" type="presOf" srcId="{F85E17EC-EB01-4649-8156-337D16D14C66}" destId="{52AC3879-A11D-4BDD-A532-E0EAF3869E6C}" srcOrd="0" destOrd="0" presId="urn:microsoft.com/office/officeart/2005/8/layout/process1"/>
    <dgm:cxn modelId="{D764A784-35D9-4810-8513-68B8A71C1924}" type="presOf" srcId="{78492F99-1572-4050-A0C0-CFF033B3B6B5}" destId="{3A7E210B-6729-4404-94EB-4473CC921679}" srcOrd="0" destOrd="0" presId="urn:microsoft.com/office/officeart/2005/8/layout/process1"/>
    <dgm:cxn modelId="{9E3B72F5-BFBA-40CB-AD35-5066A6FC137C}" type="presOf" srcId="{935B2CA3-9A7B-4B7C-9353-8A081A7FA523}" destId="{7518AD1D-13AB-4752-A528-2436C7178963}" srcOrd="0" destOrd="0" presId="urn:microsoft.com/office/officeart/2005/8/layout/process1"/>
    <dgm:cxn modelId="{3E7CD41D-5610-4AAD-BA02-14D02F798316}" srcId="{30B44EBE-DE24-4F88-A5F2-50CEB94B008B}" destId="{473F390A-2D2C-46C9-A0A3-20EF836694F9}" srcOrd="1" destOrd="0" parTransId="{2EA433EF-8DEF-40CA-81AD-4F4B0A92A168}" sibTransId="{F85E17EC-EB01-4649-8156-337D16D14C66}"/>
    <dgm:cxn modelId="{E68E2935-E378-4DA8-97E2-40C795D63510}" type="presOf" srcId="{F85E17EC-EB01-4649-8156-337D16D14C66}" destId="{CC0FA689-A9F0-44EB-8223-6A43926191F4}" srcOrd="1" destOrd="0" presId="urn:microsoft.com/office/officeart/2005/8/layout/process1"/>
    <dgm:cxn modelId="{979AC602-EA15-41F0-89AB-3D7E3FBF79D4}" type="presOf" srcId="{1BEDEAC8-88EA-48BE-9D29-9F78CAD79B2B}" destId="{91085340-632D-4E6A-9F0B-59BE8152BF8F}" srcOrd="0" destOrd="0" presId="urn:microsoft.com/office/officeart/2005/8/layout/process1"/>
    <dgm:cxn modelId="{FA675AA2-67E5-4F98-B510-AA49CF318122}" srcId="{30B44EBE-DE24-4F88-A5F2-50CEB94B008B}" destId="{78492F99-1572-4050-A0C0-CFF033B3B6B5}" srcOrd="2" destOrd="0" parTransId="{37F6BBCB-9329-4384-908D-CA767456FF11}" sibTransId="{08419A53-8329-4258-B9D9-AB93B686B3CE}"/>
    <dgm:cxn modelId="{34EB2796-9028-433C-9CC0-E535CE699083}" type="presOf" srcId="{935B2CA3-9A7B-4B7C-9353-8A081A7FA523}" destId="{CC024B99-21FC-45DD-9414-07F7CE43208B}" srcOrd="1" destOrd="0" presId="urn:microsoft.com/office/officeart/2005/8/layout/process1"/>
    <dgm:cxn modelId="{CFD239FF-7784-4333-869A-2A6597ED7A2F}" srcId="{30B44EBE-DE24-4F88-A5F2-50CEB94B008B}" destId="{1BEDEAC8-88EA-48BE-9D29-9F78CAD79B2B}" srcOrd="0" destOrd="0" parTransId="{C9EB4A4D-15E7-405F-AAD9-96ADC85692BD}" sibTransId="{935B2CA3-9A7B-4B7C-9353-8A081A7FA523}"/>
    <dgm:cxn modelId="{4274ABF3-3221-48EA-83A4-64DCAAA28D57}" type="presOf" srcId="{473F390A-2D2C-46C9-A0A3-20EF836694F9}" destId="{4514615E-1071-42EF-ACEB-CED0F1F59351}" srcOrd="0" destOrd="0" presId="urn:microsoft.com/office/officeart/2005/8/layout/process1"/>
    <dgm:cxn modelId="{5313BAC7-1C6C-43EC-BC8A-78A75C8B0F2A}" type="presOf" srcId="{30B44EBE-DE24-4F88-A5F2-50CEB94B008B}" destId="{D61D9B7E-5BA1-4DF9-80B9-7351FF1355BB}" srcOrd="0" destOrd="0" presId="urn:microsoft.com/office/officeart/2005/8/layout/process1"/>
    <dgm:cxn modelId="{C6791E26-C0BE-40F2-A60C-E796E3F5F04B}" type="presParOf" srcId="{D61D9B7E-5BA1-4DF9-80B9-7351FF1355BB}" destId="{91085340-632D-4E6A-9F0B-59BE8152BF8F}" srcOrd="0" destOrd="0" presId="urn:microsoft.com/office/officeart/2005/8/layout/process1"/>
    <dgm:cxn modelId="{A769A6D2-9625-4886-852C-6682803306DC}" type="presParOf" srcId="{D61D9B7E-5BA1-4DF9-80B9-7351FF1355BB}" destId="{7518AD1D-13AB-4752-A528-2436C7178963}" srcOrd="1" destOrd="0" presId="urn:microsoft.com/office/officeart/2005/8/layout/process1"/>
    <dgm:cxn modelId="{D40B1587-3E35-4AE8-87F2-585785149CBD}" type="presParOf" srcId="{7518AD1D-13AB-4752-A528-2436C7178963}" destId="{CC024B99-21FC-45DD-9414-07F7CE43208B}" srcOrd="0" destOrd="0" presId="urn:microsoft.com/office/officeart/2005/8/layout/process1"/>
    <dgm:cxn modelId="{54B29FC6-1674-4DD1-A02F-103AEE56B6F4}" type="presParOf" srcId="{D61D9B7E-5BA1-4DF9-80B9-7351FF1355BB}" destId="{4514615E-1071-42EF-ACEB-CED0F1F59351}" srcOrd="2" destOrd="0" presId="urn:microsoft.com/office/officeart/2005/8/layout/process1"/>
    <dgm:cxn modelId="{E0388837-2B47-4DF3-9297-377D637A84FA}" type="presParOf" srcId="{D61D9B7E-5BA1-4DF9-80B9-7351FF1355BB}" destId="{52AC3879-A11D-4BDD-A532-E0EAF3869E6C}" srcOrd="3" destOrd="0" presId="urn:microsoft.com/office/officeart/2005/8/layout/process1"/>
    <dgm:cxn modelId="{9FF41735-0FFF-4C4A-A9D9-FACFFE5D65C9}" type="presParOf" srcId="{52AC3879-A11D-4BDD-A532-E0EAF3869E6C}" destId="{CC0FA689-A9F0-44EB-8223-6A43926191F4}" srcOrd="0" destOrd="0" presId="urn:microsoft.com/office/officeart/2005/8/layout/process1"/>
    <dgm:cxn modelId="{D5AF84A5-9453-45A9-817A-891BF63FB92F}" type="presParOf" srcId="{D61D9B7E-5BA1-4DF9-80B9-7351FF1355BB}" destId="{3A7E210B-6729-4404-94EB-4473CC92167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B7FC50-173A-4521-B23B-5F20374CBD4E}">
      <dsp:nvSpPr>
        <dsp:cNvPr id="0" name=""/>
        <dsp:cNvSpPr/>
      </dsp:nvSpPr>
      <dsp:spPr>
        <a:xfrm>
          <a:off x="3581401" y="2514324"/>
          <a:ext cx="2772308" cy="2772308"/>
        </a:xfrm>
        <a:prstGeom prst="gear9">
          <a:avLst/>
        </a:prstGeom>
        <a:solidFill>
          <a:srgbClr val="7030A0"/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Обласна виставка - презентація педагогічних ідей та технологій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4138758" y="3163724"/>
        <a:ext cx="1657594" cy="1425023"/>
      </dsp:txXfrm>
    </dsp:sp>
    <dsp:sp modelId="{16686B71-A6E0-46FE-BACC-2C1707B84658}">
      <dsp:nvSpPr>
        <dsp:cNvPr id="0" name=""/>
        <dsp:cNvSpPr/>
      </dsp:nvSpPr>
      <dsp:spPr>
        <a:xfrm>
          <a:off x="504046" y="1512159"/>
          <a:ext cx="3689589" cy="3363505"/>
        </a:xfrm>
        <a:prstGeom prst="gear6">
          <a:avLst/>
        </a:prstGeom>
        <a:solidFill>
          <a:srgbClr val="FFC000"/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Всеукраїнський конкурс професійної майстерності педагогічних працівників дошкільних навчальних закладів «Вихователь року»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1398219" y="2364049"/>
        <a:ext cx="1901243" cy="1659725"/>
      </dsp:txXfrm>
    </dsp:sp>
    <dsp:sp modelId="{3352A5B0-0143-4D4B-8571-B1AE0D2E2C85}">
      <dsp:nvSpPr>
        <dsp:cNvPr id="0" name=""/>
        <dsp:cNvSpPr/>
      </dsp:nvSpPr>
      <dsp:spPr>
        <a:xfrm rot="20886852">
          <a:off x="2988425" y="81214"/>
          <a:ext cx="2891011" cy="2749184"/>
        </a:xfrm>
        <a:prstGeom prst="gear6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Всеукраїнський фестиваль дитячого театрального мистецтва</a:t>
          </a:r>
          <a:endParaRPr lang="ru-RU" sz="1800" kern="1200" dirty="0">
            <a:solidFill>
              <a:schemeClr val="bg1"/>
            </a:solidFill>
          </a:endParaRPr>
        </a:p>
      </dsp:txBody>
      <dsp:txXfrm rot="-20700000">
        <a:off x="3630921" y="675778"/>
        <a:ext cx="1606020" cy="1560055"/>
      </dsp:txXfrm>
    </dsp:sp>
    <dsp:sp modelId="{256BDBB1-93D4-4973-9B90-E729725F6437}">
      <dsp:nvSpPr>
        <dsp:cNvPr id="0" name=""/>
        <dsp:cNvSpPr/>
      </dsp:nvSpPr>
      <dsp:spPr>
        <a:xfrm>
          <a:off x="3379322" y="2090619"/>
          <a:ext cx="3548554" cy="3548554"/>
        </a:xfrm>
        <a:prstGeom prst="circularArrow">
          <a:avLst>
            <a:gd name="adj1" fmla="val 4687"/>
            <a:gd name="adj2" fmla="val 299029"/>
            <a:gd name="adj3" fmla="val 2533241"/>
            <a:gd name="adj4" fmla="val 15824971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solidFill>
            <a:schemeClr val="accent1"/>
          </a:solidFill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tint val="60000"/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092E9C6-65EE-46C7-AE09-C52501D7F08A}">
      <dsp:nvSpPr>
        <dsp:cNvPr id="0" name=""/>
        <dsp:cNvSpPr/>
      </dsp:nvSpPr>
      <dsp:spPr>
        <a:xfrm>
          <a:off x="982224" y="731226"/>
          <a:ext cx="2578246" cy="257824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solidFill>
            <a:schemeClr val="accent1"/>
          </a:solidFill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tint val="60000"/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E240A46-6F10-44D2-B809-F3840616E71F}">
      <dsp:nvSpPr>
        <dsp:cNvPr id="0" name=""/>
        <dsp:cNvSpPr/>
      </dsp:nvSpPr>
      <dsp:spPr>
        <a:xfrm>
          <a:off x="2847803" y="-246901"/>
          <a:ext cx="2779868" cy="277986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tint val="60000"/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A2E1E6-3B14-4A8B-A3F2-9125AD235261}">
      <dsp:nvSpPr>
        <dsp:cNvPr id="0" name=""/>
        <dsp:cNvSpPr/>
      </dsp:nvSpPr>
      <dsp:spPr>
        <a:xfrm>
          <a:off x="4831509" y="922666"/>
          <a:ext cx="1216088" cy="421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388"/>
              </a:lnTo>
              <a:lnTo>
                <a:pt x="1216088" y="287388"/>
              </a:lnTo>
              <a:lnTo>
                <a:pt x="1216088" y="421718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F774B4-C910-4021-8C66-7F47BCD155DC}">
      <dsp:nvSpPr>
        <dsp:cNvPr id="0" name=""/>
        <dsp:cNvSpPr/>
      </dsp:nvSpPr>
      <dsp:spPr>
        <a:xfrm>
          <a:off x="3681854" y="3215942"/>
          <a:ext cx="2658397" cy="421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388"/>
              </a:lnTo>
              <a:lnTo>
                <a:pt x="2658397" y="287388"/>
              </a:lnTo>
              <a:lnTo>
                <a:pt x="2658397" y="421718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C8D6DE-87BC-46A3-9908-845F53D60D09}">
      <dsp:nvSpPr>
        <dsp:cNvPr id="0" name=""/>
        <dsp:cNvSpPr/>
      </dsp:nvSpPr>
      <dsp:spPr>
        <a:xfrm>
          <a:off x="3681854" y="3215942"/>
          <a:ext cx="886132" cy="421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388"/>
              </a:lnTo>
              <a:lnTo>
                <a:pt x="886132" y="287388"/>
              </a:lnTo>
              <a:lnTo>
                <a:pt x="886132" y="421718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D6E644-2EDA-4ECC-AE71-C1B074EBD5CF}">
      <dsp:nvSpPr>
        <dsp:cNvPr id="0" name=""/>
        <dsp:cNvSpPr/>
      </dsp:nvSpPr>
      <dsp:spPr>
        <a:xfrm>
          <a:off x="2795721" y="3215942"/>
          <a:ext cx="886132" cy="421718"/>
        </a:xfrm>
        <a:custGeom>
          <a:avLst/>
          <a:gdLst/>
          <a:ahLst/>
          <a:cxnLst/>
          <a:rect l="0" t="0" r="0" b="0"/>
          <a:pathLst>
            <a:path>
              <a:moveTo>
                <a:pt x="886132" y="0"/>
              </a:moveTo>
              <a:lnTo>
                <a:pt x="886132" y="287388"/>
              </a:lnTo>
              <a:lnTo>
                <a:pt x="0" y="287388"/>
              </a:lnTo>
              <a:lnTo>
                <a:pt x="0" y="421718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291D58-3786-4233-87E5-A6781AFA3A45}">
      <dsp:nvSpPr>
        <dsp:cNvPr id="0" name=""/>
        <dsp:cNvSpPr/>
      </dsp:nvSpPr>
      <dsp:spPr>
        <a:xfrm>
          <a:off x="1023456" y="3215942"/>
          <a:ext cx="2658397" cy="421718"/>
        </a:xfrm>
        <a:custGeom>
          <a:avLst/>
          <a:gdLst/>
          <a:ahLst/>
          <a:cxnLst/>
          <a:rect l="0" t="0" r="0" b="0"/>
          <a:pathLst>
            <a:path>
              <a:moveTo>
                <a:pt x="2658397" y="0"/>
              </a:moveTo>
              <a:lnTo>
                <a:pt x="2658397" y="287388"/>
              </a:lnTo>
              <a:lnTo>
                <a:pt x="0" y="287388"/>
              </a:lnTo>
              <a:lnTo>
                <a:pt x="0" y="421718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B107C9-5EAF-4B85-9318-8E9F0BC0C791}">
      <dsp:nvSpPr>
        <dsp:cNvPr id="0" name=""/>
        <dsp:cNvSpPr/>
      </dsp:nvSpPr>
      <dsp:spPr>
        <a:xfrm>
          <a:off x="3618429" y="2262045"/>
          <a:ext cx="91440" cy="4248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0501"/>
              </a:lnTo>
              <a:lnTo>
                <a:pt x="63424" y="290501"/>
              </a:lnTo>
              <a:lnTo>
                <a:pt x="63424" y="42483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061015-CD75-45AA-BD4E-7E98D6EEF359}">
      <dsp:nvSpPr>
        <dsp:cNvPr id="0" name=""/>
        <dsp:cNvSpPr/>
      </dsp:nvSpPr>
      <dsp:spPr>
        <a:xfrm>
          <a:off x="3664149" y="922666"/>
          <a:ext cx="1167359" cy="418606"/>
        </a:xfrm>
        <a:custGeom>
          <a:avLst/>
          <a:gdLst/>
          <a:ahLst/>
          <a:cxnLst/>
          <a:rect l="0" t="0" r="0" b="0"/>
          <a:pathLst>
            <a:path>
              <a:moveTo>
                <a:pt x="1167359" y="0"/>
              </a:moveTo>
              <a:lnTo>
                <a:pt x="1167359" y="284276"/>
              </a:lnTo>
              <a:lnTo>
                <a:pt x="0" y="284276"/>
              </a:lnTo>
              <a:lnTo>
                <a:pt x="0" y="418606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B75A29-B7B4-40F2-B022-50930B1C2DA7}">
      <dsp:nvSpPr>
        <dsp:cNvPr id="0" name=""/>
        <dsp:cNvSpPr/>
      </dsp:nvSpPr>
      <dsp:spPr>
        <a:xfrm>
          <a:off x="3163613" y="1894"/>
          <a:ext cx="3335791" cy="9207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64C5FD-6305-46B8-A65A-DDC133A67327}">
      <dsp:nvSpPr>
        <dsp:cNvPr id="0" name=""/>
        <dsp:cNvSpPr/>
      </dsp:nvSpPr>
      <dsp:spPr>
        <a:xfrm>
          <a:off x="3324728" y="154953"/>
          <a:ext cx="3335791" cy="920772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b="1" i="1" kern="1200" dirty="0" smtClean="0"/>
            <a:t>Аналіз – це функція управління, що спрямована на регулярне вивчення  стану, тенденції розвитку, об</a:t>
          </a:r>
          <a:r>
            <a:rPr lang="en-US" sz="1000" b="1" i="1" kern="1200" dirty="0" smtClean="0"/>
            <a:t>’</a:t>
          </a:r>
          <a:r>
            <a:rPr lang="uk-UA" sz="1000" b="1" i="1" kern="1200" dirty="0" err="1" smtClean="0"/>
            <a:t>єктивну</a:t>
          </a:r>
          <a:r>
            <a:rPr lang="uk-UA" sz="1000" b="1" i="1" kern="1200" dirty="0" smtClean="0"/>
            <a:t> оцінку результатів  процесу і вироблення на цій основі рекомендацій з упорядкування  системи або переходу її у більш якісний стан</a:t>
          </a:r>
          <a:endParaRPr lang="ru-RU" sz="1000" b="1" i="1" kern="1200" dirty="0"/>
        </a:p>
      </dsp:txBody>
      <dsp:txXfrm>
        <a:off x="3351696" y="181921"/>
        <a:ext cx="3281855" cy="866836"/>
      </dsp:txXfrm>
    </dsp:sp>
    <dsp:sp modelId="{81AE66D6-A62F-4D2E-AB32-FF9D19277874}">
      <dsp:nvSpPr>
        <dsp:cNvPr id="0" name=""/>
        <dsp:cNvSpPr/>
      </dsp:nvSpPr>
      <dsp:spPr>
        <a:xfrm>
          <a:off x="2609176" y="1341273"/>
          <a:ext cx="2109946" cy="9207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E04A5A-CDF8-421F-90DA-E9958DBA42C7}">
      <dsp:nvSpPr>
        <dsp:cNvPr id="0" name=""/>
        <dsp:cNvSpPr/>
      </dsp:nvSpPr>
      <dsp:spPr>
        <a:xfrm>
          <a:off x="2770291" y="1494332"/>
          <a:ext cx="2109946" cy="920772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b="1" i="1" kern="1200" dirty="0" smtClean="0"/>
            <a:t>Мета: вивчення стану оцінка результатів освітнього процесу, створення цілісної картини процесу з різноманітних даних, вироблених рекомендацій</a:t>
          </a:r>
          <a:endParaRPr lang="ru-RU" sz="1000" b="1" i="1" kern="1200" dirty="0"/>
        </a:p>
      </dsp:txBody>
      <dsp:txXfrm>
        <a:off x="2797259" y="1521300"/>
        <a:ext cx="2056010" cy="866836"/>
      </dsp:txXfrm>
    </dsp:sp>
    <dsp:sp modelId="{6EF3D9DE-79F4-4F95-A05F-68A53AAEF104}">
      <dsp:nvSpPr>
        <dsp:cNvPr id="0" name=""/>
        <dsp:cNvSpPr/>
      </dsp:nvSpPr>
      <dsp:spPr>
        <a:xfrm>
          <a:off x="2956836" y="2686875"/>
          <a:ext cx="1450035" cy="5290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96C8E1-C795-44C6-9A89-42AB341B2523}">
      <dsp:nvSpPr>
        <dsp:cNvPr id="0" name=""/>
        <dsp:cNvSpPr/>
      </dsp:nvSpPr>
      <dsp:spPr>
        <a:xfrm>
          <a:off x="3117951" y="2839935"/>
          <a:ext cx="1450035" cy="529066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b="1" i="1" kern="1200" dirty="0" smtClean="0"/>
            <a:t>Зміст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3133447" y="2855431"/>
        <a:ext cx="1419043" cy="498074"/>
      </dsp:txXfrm>
    </dsp:sp>
    <dsp:sp modelId="{83B331B2-8E31-4BB6-9BDC-A6D5403AD7E3}">
      <dsp:nvSpPr>
        <dsp:cNvPr id="0" name=""/>
        <dsp:cNvSpPr/>
      </dsp:nvSpPr>
      <dsp:spPr>
        <a:xfrm>
          <a:off x="298439" y="3637661"/>
          <a:ext cx="1450035" cy="9207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2E8E7C-240F-4D46-B7A0-3A83A57B817A}">
      <dsp:nvSpPr>
        <dsp:cNvPr id="0" name=""/>
        <dsp:cNvSpPr/>
      </dsp:nvSpPr>
      <dsp:spPr>
        <a:xfrm>
          <a:off x="459554" y="3790720"/>
          <a:ext cx="1450035" cy="920772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b="1" i="1" kern="1200" dirty="0" smtClean="0"/>
            <a:t>Вивчення процесів розвитку, навчання і виховання дітей</a:t>
          </a:r>
          <a:endParaRPr lang="ru-RU" sz="1000" b="1" i="1" kern="1200" dirty="0"/>
        </a:p>
      </dsp:txBody>
      <dsp:txXfrm>
        <a:off x="486522" y="3817688"/>
        <a:ext cx="1396099" cy="866836"/>
      </dsp:txXfrm>
    </dsp:sp>
    <dsp:sp modelId="{DFF61E86-792D-4CB9-8825-0E3EE1F7F70A}">
      <dsp:nvSpPr>
        <dsp:cNvPr id="0" name=""/>
        <dsp:cNvSpPr/>
      </dsp:nvSpPr>
      <dsp:spPr>
        <a:xfrm>
          <a:off x="2070704" y="3637661"/>
          <a:ext cx="1450035" cy="9207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FC81A6-FFC6-4C08-B97C-C94106DDB75D}">
      <dsp:nvSpPr>
        <dsp:cNvPr id="0" name=""/>
        <dsp:cNvSpPr/>
      </dsp:nvSpPr>
      <dsp:spPr>
        <a:xfrm>
          <a:off x="2231819" y="3790720"/>
          <a:ext cx="1450035" cy="920772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b="1" i="1" kern="1200" dirty="0" smtClean="0"/>
            <a:t>Результативність методичної роботи</a:t>
          </a:r>
          <a:endParaRPr lang="ru-RU" sz="1000" b="1" i="1" kern="1200" dirty="0"/>
        </a:p>
      </dsp:txBody>
      <dsp:txXfrm>
        <a:off x="2258787" y="3817688"/>
        <a:ext cx="1396099" cy="866836"/>
      </dsp:txXfrm>
    </dsp:sp>
    <dsp:sp modelId="{EA13BF5D-5F3A-424F-8FB9-F31D362AB624}">
      <dsp:nvSpPr>
        <dsp:cNvPr id="0" name=""/>
        <dsp:cNvSpPr/>
      </dsp:nvSpPr>
      <dsp:spPr>
        <a:xfrm>
          <a:off x="3842969" y="3637661"/>
          <a:ext cx="1450035" cy="9207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FD2167-5B2C-494B-B0EF-F14262E4B098}">
      <dsp:nvSpPr>
        <dsp:cNvPr id="0" name=""/>
        <dsp:cNvSpPr/>
      </dsp:nvSpPr>
      <dsp:spPr>
        <a:xfrm>
          <a:off x="4004084" y="3790720"/>
          <a:ext cx="1450035" cy="920772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b="1" i="1" kern="1200" dirty="0" smtClean="0"/>
            <a:t>Якість дошкільної освіти</a:t>
          </a:r>
          <a:endParaRPr lang="ru-RU" sz="1000" b="1" i="1" kern="1200" dirty="0"/>
        </a:p>
      </dsp:txBody>
      <dsp:txXfrm>
        <a:off x="4031052" y="3817688"/>
        <a:ext cx="1396099" cy="866836"/>
      </dsp:txXfrm>
    </dsp:sp>
    <dsp:sp modelId="{4018CED6-F592-46C7-9DE3-66892864AC7E}">
      <dsp:nvSpPr>
        <dsp:cNvPr id="0" name=""/>
        <dsp:cNvSpPr/>
      </dsp:nvSpPr>
      <dsp:spPr>
        <a:xfrm>
          <a:off x="5615234" y="3637661"/>
          <a:ext cx="1450035" cy="9207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FD6BB9-39EC-44CE-9B4B-5D0521E89F41}">
      <dsp:nvSpPr>
        <dsp:cNvPr id="0" name=""/>
        <dsp:cNvSpPr/>
      </dsp:nvSpPr>
      <dsp:spPr>
        <a:xfrm>
          <a:off x="5776349" y="3790720"/>
          <a:ext cx="1450035" cy="920772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b="1" i="1" kern="1200" dirty="0" smtClean="0"/>
            <a:t>Стан роботи з батьками</a:t>
          </a:r>
          <a:endParaRPr lang="ru-RU" sz="1000" b="1" i="1" kern="1200" dirty="0"/>
        </a:p>
      </dsp:txBody>
      <dsp:txXfrm>
        <a:off x="5803317" y="3817688"/>
        <a:ext cx="1396099" cy="866836"/>
      </dsp:txXfrm>
    </dsp:sp>
    <dsp:sp modelId="{6FCFBB15-425C-4EA8-A8B6-1B8DCAEA8C8E}">
      <dsp:nvSpPr>
        <dsp:cNvPr id="0" name=""/>
        <dsp:cNvSpPr/>
      </dsp:nvSpPr>
      <dsp:spPr>
        <a:xfrm>
          <a:off x="5059057" y="1344385"/>
          <a:ext cx="1977079" cy="9207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883C48-DFD3-4F59-8114-A8F61685B284}">
      <dsp:nvSpPr>
        <dsp:cNvPr id="0" name=""/>
        <dsp:cNvSpPr/>
      </dsp:nvSpPr>
      <dsp:spPr>
        <a:xfrm>
          <a:off x="5220172" y="1497444"/>
          <a:ext cx="1977079" cy="920772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b="1" i="1" kern="1200" dirty="0" smtClean="0"/>
            <a:t>Форма звітування: система рекомендацій, довідки, накази</a:t>
          </a:r>
          <a:endParaRPr lang="ru-RU" sz="1000" b="1" i="1" kern="1200" dirty="0"/>
        </a:p>
      </dsp:txBody>
      <dsp:txXfrm>
        <a:off x="5247140" y="1524412"/>
        <a:ext cx="1923143" cy="8668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0481B1-386D-4D14-AABC-19AE65FDDCD9}">
      <dsp:nvSpPr>
        <dsp:cNvPr id="0" name=""/>
        <dsp:cNvSpPr/>
      </dsp:nvSpPr>
      <dsp:spPr>
        <a:xfrm>
          <a:off x="248891" y="342"/>
          <a:ext cx="2159712" cy="1295827"/>
        </a:xfrm>
        <a:prstGeom prst="rect">
          <a:avLst/>
        </a:prstGeom>
        <a:solidFill>
          <a:srgbClr val="FF0000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1" kern="1200" dirty="0" smtClean="0"/>
            <a:t>За </a:t>
          </a:r>
          <a:r>
            <a:rPr lang="uk-UA" sz="1400" b="1" i="1" kern="1200" dirty="0" err="1" smtClean="0"/>
            <a:t>суб</a:t>
          </a:r>
          <a:r>
            <a:rPr lang="en-US" sz="1400" b="1" i="1" kern="1200" dirty="0" smtClean="0"/>
            <a:t>’</a:t>
          </a:r>
          <a:r>
            <a:rPr lang="uk-UA" sz="1400" b="1" i="1" kern="1200" dirty="0" err="1" smtClean="0"/>
            <a:t>єктами</a:t>
          </a:r>
          <a:r>
            <a:rPr lang="uk-UA" sz="1400" b="1" i="1" kern="1200" dirty="0" smtClean="0"/>
            <a:t> : аналіз, який проводиться адміністрацією ДНЗ</a:t>
          </a:r>
          <a:endParaRPr lang="ru-RU" sz="1400" b="1" i="1" kern="1200" dirty="0"/>
        </a:p>
      </dsp:txBody>
      <dsp:txXfrm>
        <a:off x="248891" y="342"/>
        <a:ext cx="2159712" cy="1295827"/>
      </dsp:txXfrm>
    </dsp:sp>
    <dsp:sp modelId="{BBAA2779-47B0-49EB-8808-E70883297B77}">
      <dsp:nvSpPr>
        <dsp:cNvPr id="0" name=""/>
        <dsp:cNvSpPr/>
      </dsp:nvSpPr>
      <dsp:spPr>
        <a:xfrm>
          <a:off x="2624574" y="342"/>
          <a:ext cx="2159712" cy="1295827"/>
        </a:xfrm>
        <a:prstGeom prst="rect">
          <a:avLst/>
        </a:prstGeom>
        <a:solidFill>
          <a:srgbClr val="FF0000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1" kern="1200" dirty="0" smtClean="0"/>
            <a:t>За метою : підбиття підсумків, з</a:t>
          </a:r>
          <a:r>
            <a:rPr lang="en-US" sz="1400" b="1" i="1" kern="1200" dirty="0" smtClean="0"/>
            <a:t>’</a:t>
          </a:r>
          <a:r>
            <a:rPr lang="uk-UA" sz="1400" b="1" i="1" kern="1200" dirty="0" err="1" smtClean="0"/>
            <a:t>ясування</a:t>
          </a:r>
          <a:r>
            <a:rPr lang="uk-UA" sz="1400" b="1" i="1" kern="1200" dirty="0" smtClean="0"/>
            <a:t> педагогічних резервів, узагальнення передового </a:t>
          </a:r>
          <a:r>
            <a:rPr lang="uk-UA" sz="1400" b="1" i="1" kern="1200" dirty="0" err="1" smtClean="0"/>
            <a:t>педагагічного</a:t>
          </a:r>
          <a:r>
            <a:rPr lang="uk-UA" sz="1400" b="1" i="1" kern="1200" dirty="0" smtClean="0"/>
            <a:t> досвіду </a:t>
          </a:r>
          <a:endParaRPr lang="ru-RU" sz="1400" b="1" i="1" kern="1200" dirty="0"/>
        </a:p>
      </dsp:txBody>
      <dsp:txXfrm>
        <a:off x="2624574" y="342"/>
        <a:ext cx="2159712" cy="1295827"/>
      </dsp:txXfrm>
    </dsp:sp>
    <dsp:sp modelId="{4B733004-2802-4F13-8CEA-19FDAAA96C2F}">
      <dsp:nvSpPr>
        <dsp:cNvPr id="0" name=""/>
        <dsp:cNvSpPr/>
      </dsp:nvSpPr>
      <dsp:spPr>
        <a:xfrm>
          <a:off x="5000258" y="342"/>
          <a:ext cx="2159712" cy="1295827"/>
        </a:xfrm>
        <a:prstGeom prst="rect">
          <a:avLst/>
        </a:prstGeom>
        <a:solidFill>
          <a:srgbClr val="FF0000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1" kern="1200" dirty="0" smtClean="0"/>
            <a:t>За змістом: комплексний, тематичний, параметричний, підсумковий</a:t>
          </a:r>
          <a:endParaRPr lang="ru-RU" sz="1400" b="1" i="1" kern="1200" dirty="0"/>
        </a:p>
      </dsp:txBody>
      <dsp:txXfrm>
        <a:off x="5000258" y="342"/>
        <a:ext cx="2159712" cy="1295827"/>
      </dsp:txXfrm>
    </dsp:sp>
    <dsp:sp modelId="{1A84C0A6-F363-49B0-864F-48277B258317}">
      <dsp:nvSpPr>
        <dsp:cNvPr id="0" name=""/>
        <dsp:cNvSpPr/>
      </dsp:nvSpPr>
      <dsp:spPr>
        <a:xfrm>
          <a:off x="1436733" y="1512141"/>
          <a:ext cx="2159712" cy="1295827"/>
        </a:xfrm>
        <a:prstGeom prst="rect">
          <a:avLst/>
        </a:prstGeom>
        <a:solidFill>
          <a:srgbClr val="FF0000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1" kern="1200" dirty="0" smtClean="0"/>
            <a:t>За повторюваністю :періодичний, одноразовий , оперативний, поточний</a:t>
          </a:r>
          <a:endParaRPr lang="ru-RU" sz="1400" b="1" i="1" kern="1200" dirty="0"/>
        </a:p>
      </dsp:txBody>
      <dsp:txXfrm>
        <a:off x="1436733" y="1512141"/>
        <a:ext cx="2159712" cy="1295827"/>
      </dsp:txXfrm>
    </dsp:sp>
    <dsp:sp modelId="{1C2766F3-151B-4F19-B9A4-851557750D8C}">
      <dsp:nvSpPr>
        <dsp:cNvPr id="0" name=""/>
        <dsp:cNvSpPr/>
      </dsp:nvSpPr>
      <dsp:spPr>
        <a:xfrm>
          <a:off x="3741729" y="1433030"/>
          <a:ext cx="2159712" cy="1295827"/>
        </a:xfrm>
        <a:prstGeom prst="rect">
          <a:avLst/>
        </a:prstGeom>
        <a:solidFill>
          <a:srgbClr val="FF0000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1" kern="1200" dirty="0" smtClean="0"/>
            <a:t>Стратегічний: визначення </a:t>
          </a:r>
          <a:r>
            <a:rPr lang="uk-UA" sz="1400" b="1" i="1" kern="1200" dirty="0" err="1" smtClean="0"/>
            <a:t>обєкта</a:t>
          </a:r>
          <a:r>
            <a:rPr lang="uk-UA" sz="1400" b="1" i="1" kern="1200" dirty="0" smtClean="0"/>
            <a:t> , предмета, мети, джерел, змісту і повторюваності</a:t>
          </a:r>
          <a:endParaRPr lang="ru-RU" sz="1400" b="1" i="1" kern="1200" dirty="0"/>
        </a:p>
      </dsp:txBody>
      <dsp:txXfrm>
        <a:off x="3741729" y="1433030"/>
        <a:ext cx="2159712" cy="12958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085340-632D-4E6A-9F0B-59BE8152BF8F}">
      <dsp:nvSpPr>
        <dsp:cNvPr id="0" name=""/>
        <dsp:cNvSpPr/>
      </dsp:nvSpPr>
      <dsp:spPr>
        <a:xfrm>
          <a:off x="5357" y="134953"/>
          <a:ext cx="1601390" cy="1186029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1" kern="1200" dirty="0" err="1" smtClean="0"/>
            <a:t>Підготовчий-</a:t>
          </a:r>
          <a:r>
            <a:rPr lang="uk-UA" sz="1400" b="1" i="1" kern="1200" dirty="0" smtClean="0"/>
            <a:t> попереднє ознайомлення з предметом аналізу</a:t>
          </a:r>
          <a:endParaRPr lang="ru-RU" sz="1400" b="1" i="1" kern="1200" dirty="0"/>
        </a:p>
      </dsp:txBody>
      <dsp:txXfrm>
        <a:off x="40095" y="169691"/>
        <a:ext cx="1531914" cy="1116553"/>
      </dsp:txXfrm>
    </dsp:sp>
    <dsp:sp modelId="{7518AD1D-13AB-4752-A528-2436C7178963}">
      <dsp:nvSpPr>
        <dsp:cNvPr id="0" name=""/>
        <dsp:cNvSpPr/>
      </dsp:nvSpPr>
      <dsp:spPr>
        <a:xfrm>
          <a:off x="1766887" y="529395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1766887" y="608824"/>
        <a:ext cx="237646" cy="238286"/>
      </dsp:txXfrm>
    </dsp:sp>
    <dsp:sp modelId="{4514615E-1071-42EF-ACEB-CED0F1F59351}">
      <dsp:nvSpPr>
        <dsp:cNvPr id="0" name=""/>
        <dsp:cNvSpPr/>
      </dsp:nvSpPr>
      <dsp:spPr>
        <a:xfrm>
          <a:off x="2247304" y="134953"/>
          <a:ext cx="1601390" cy="1186029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1" kern="1200" dirty="0" smtClean="0"/>
            <a:t>Аналіз інформації, узагальнення</a:t>
          </a:r>
          <a:endParaRPr lang="ru-RU" sz="1400" b="1" i="1" kern="1200" dirty="0"/>
        </a:p>
      </dsp:txBody>
      <dsp:txXfrm>
        <a:off x="2282042" y="169691"/>
        <a:ext cx="1531914" cy="1116553"/>
      </dsp:txXfrm>
    </dsp:sp>
    <dsp:sp modelId="{52AC3879-A11D-4BDD-A532-E0EAF3869E6C}">
      <dsp:nvSpPr>
        <dsp:cNvPr id="0" name=""/>
        <dsp:cNvSpPr/>
      </dsp:nvSpPr>
      <dsp:spPr>
        <a:xfrm>
          <a:off x="4008834" y="529395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rgbClr val="FFC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4008834" y="608824"/>
        <a:ext cx="237646" cy="238286"/>
      </dsp:txXfrm>
    </dsp:sp>
    <dsp:sp modelId="{3A7E210B-6729-4404-94EB-4473CC921679}">
      <dsp:nvSpPr>
        <dsp:cNvPr id="0" name=""/>
        <dsp:cNvSpPr/>
      </dsp:nvSpPr>
      <dsp:spPr>
        <a:xfrm>
          <a:off x="4489251" y="134953"/>
          <a:ext cx="1601390" cy="1186029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1" kern="1200" dirty="0" smtClean="0"/>
            <a:t>Прийняття управлінського рішення</a:t>
          </a:r>
          <a:endParaRPr lang="ru-RU" sz="1400" b="1" i="1" kern="1200" dirty="0"/>
        </a:p>
      </dsp:txBody>
      <dsp:txXfrm>
        <a:off x="4523989" y="169691"/>
        <a:ext cx="1531914" cy="11165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2C553-CDFA-48BF-BB84-5D650CF3DF30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5F4C-83B2-4AE8-9B6C-E99B981BE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2C553-CDFA-48BF-BB84-5D650CF3DF30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5F4C-83B2-4AE8-9B6C-E99B981BE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121EC-D533-4FE1-86A7-00F8A9B5926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715457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B4DBA-48C7-4003-B86F-A7C51DC57DF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444932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B98EF-17C5-4428-A5CA-6866DDFC707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799746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94B59-6626-4BB8-880E-B227E97A127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075324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39056-0928-4A86-AE66-DE10B16838E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683181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4D3D7-378E-4923-80EC-2F40DCC0265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81339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903BF-9A4F-453D-8A71-8C620909942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347875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B35D7-4BAC-4A7B-8F8D-53F29AA5CBB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572638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C5F4B-01B7-4FD2-9C29-42835427C58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211656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540DE-B843-4C35-BDEF-35844DCA9E1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9878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2C553-CDFA-48BF-BB84-5D650CF3DF30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5F4C-83B2-4AE8-9B6C-E99B981BEC1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E037E-6F9E-4D19-A562-FAFE4C4BF5D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9728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CCE68-700B-49E9-BDD2-49E9F8E91C73}" type="datetimeFigureOut">
              <a:rPr lang="ru-RU" smtClean="0">
                <a:solidFill>
                  <a:srgbClr val="073E87"/>
                </a:solidFill>
              </a:rPr>
              <a:pPr/>
              <a:t>17.09.2021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1F480-7275-47FA-B9C9-B8992EFA8D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6668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CCE68-700B-49E9-BDD2-49E9F8E91C73}" type="datetimeFigureOut">
              <a:rPr lang="ru-RU" smtClean="0">
                <a:solidFill>
                  <a:srgbClr val="073E87"/>
                </a:solidFill>
              </a:rPr>
              <a:pPr/>
              <a:t>17.09.2021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1F480-7275-47FA-B9C9-B8992EFA8D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9900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CCE68-700B-49E9-BDD2-49E9F8E91C73}" type="datetimeFigureOut">
              <a:rPr lang="ru-RU" smtClean="0">
                <a:solidFill>
                  <a:srgbClr val="073E87"/>
                </a:solidFill>
              </a:rPr>
              <a:pPr/>
              <a:t>17.09.2021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1F480-7275-47FA-B9C9-B8992EFA8D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6197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CCE68-700B-49E9-BDD2-49E9F8E91C73}" type="datetimeFigureOut">
              <a:rPr lang="ru-RU" smtClean="0">
                <a:solidFill>
                  <a:srgbClr val="073E87"/>
                </a:solidFill>
              </a:rPr>
              <a:pPr/>
              <a:t>17.09.2021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1F480-7275-47FA-B9C9-B8992EFA8D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0392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CCE68-700B-49E9-BDD2-49E9F8E91C73}" type="datetimeFigureOut">
              <a:rPr lang="ru-RU" smtClean="0">
                <a:solidFill>
                  <a:srgbClr val="073E87"/>
                </a:solidFill>
              </a:rPr>
              <a:pPr/>
              <a:t>17.09.2021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1F480-7275-47FA-B9C9-B8992EFA8D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7806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CCE68-700B-49E9-BDD2-49E9F8E91C73}" type="datetimeFigureOut">
              <a:rPr lang="ru-RU" smtClean="0">
                <a:solidFill>
                  <a:srgbClr val="073E87"/>
                </a:solidFill>
              </a:rPr>
              <a:pPr/>
              <a:t>17.09.2021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1F480-7275-47FA-B9C9-B8992EFA8D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2815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CCE68-700B-49E9-BDD2-49E9F8E91C73}" type="datetimeFigureOut">
              <a:rPr lang="ru-RU" smtClean="0">
                <a:solidFill>
                  <a:srgbClr val="073E87"/>
                </a:solidFill>
              </a:rPr>
              <a:pPr/>
              <a:t>17.09.2021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1F480-7275-47FA-B9C9-B8992EFA8D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4300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CCE68-700B-49E9-BDD2-49E9F8E91C73}" type="datetimeFigureOut">
              <a:rPr lang="ru-RU" smtClean="0">
                <a:solidFill>
                  <a:srgbClr val="073E87"/>
                </a:solidFill>
              </a:rPr>
              <a:pPr/>
              <a:t>17.09.2021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1F480-7275-47FA-B9C9-B8992EFA8D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37812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2C553-CDFA-48BF-BB84-5D650CF3DF30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5F4C-83B2-4AE8-9B6C-E99B981BEC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CCE68-700B-49E9-BDD2-49E9F8E91C73}" type="datetimeFigureOut">
              <a:rPr lang="ru-RU" smtClean="0">
                <a:solidFill>
                  <a:srgbClr val="073E87"/>
                </a:solidFill>
              </a:rPr>
              <a:pPr/>
              <a:t>17.09.2021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1F480-7275-47FA-B9C9-B8992EFA8D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8957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CCE68-700B-49E9-BDD2-49E9F8E91C73}" type="datetimeFigureOut">
              <a:rPr lang="ru-RU" smtClean="0">
                <a:solidFill>
                  <a:srgbClr val="073E87"/>
                </a:solidFill>
              </a:rPr>
              <a:pPr/>
              <a:t>17.09.2021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1F480-7275-47FA-B9C9-B8992EFA8D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4278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CCE68-700B-49E9-BDD2-49E9F8E91C73}" type="datetimeFigureOut">
              <a:rPr lang="ru-RU" smtClean="0">
                <a:solidFill>
                  <a:srgbClr val="073E87"/>
                </a:solidFill>
              </a:rPr>
              <a:pPr/>
              <a:t>17.09.2021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1F480-7275-47FA-B9C9-B8992EFA8D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05929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CCE68-700B-49E9-BDD2-49E9F8E91C73}" type="datetimeFigureOut">
              <a:rPr lang="ru-RU" smtClean="0">
                <a:solidFill>
                  <a:srgbClr val="073E87"/>
                </a:solidFill>
              </a:rPr>
              <a:pPr/>
              <a:t>17.09.2021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1F480-7275-47FA-B9C9-B8992EFA8D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62824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CCE68-700B-49E9-BDD2-49E9F8E91C73}" type="datetimeFigureOut">
              <a:rPr lang="ru-RU" smtClean="0">
                <a:solidFill>
                  <a:srgbClr val="073E87"/>
                </a:solidFill>
              </a:rPr>
              <a:pPr/>
              <a:t>17.09.2021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1F480-7275-47FA-B9C9-B8992EFA8D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16187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CCE68-700B-49E9-BDD2-49E9F8E91C73}" type="datetimeFigureOut">
              <a:rPr lang="ru-RU" smtClean="0">
                <a:solidFill>
                  <a:srgbClr val="073E87"/>
                </a:solidFill>
              </a:rPr>
              <a:pPr/>
              <a:t>17.09.2021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1F480-7275-47FA-B9C9-B8992EFA8D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60615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CCE68-700B-49E9-BDD2-49E9F8E91C73}" type="datetimeFigureOut">
              <a:rPr lang="ru-RU" smtClean="0">
                <a:solidFill>
                  <a:srgbClr val="073E87"/>
                </a:solidFill>
              </a:rPr>
              <a:pPr/>
              <a:t>17.09.2021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1F480-7275-47FA-B9C9-B8992EFA8D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78038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CCE68-700B-49E9-BDD2-49E9F8E91C73}" type="datetimeFigureOut">
              <a:rPr lang="ru-RU" smtClean="0">
                <a:solidFill>
                  <a:srgbClr val="073E87"/>
                </a:solidFill>
              </a:rPr>
              <a:pPr/>
              <a:t>17.09.2021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1F480-7275-47FA-B9C9-B8992EFA8D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39043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CCE68-700B-49E9-BDD2-49E9F8E91C73}" type="datetimeFigureOut">
              <a:rPr lang="ru-RU" smtClean="0">
                <a:solidFill>
                  <a:srgbClr val="073E87"/>
                </a:solidFill>
              </a:rPr>
              <a:pPr/>
              <a:t>17.09.2021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1F480-7275-47FA-B9C9-B8992EFA8D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96807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CCE68-700B-49E9-BDD2-49E9F8E91C73}" type="datetimeFigureOut">
              <a:rPr lang="ru-RU" smtClean="0">
                <a:solidFill>
                  <a:srgbClr val="073E87"/>
                </a:solidFill>
              </a:rPr>
              <a:pPr/>
              <a:t>17.09.2021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1F480-7275-47FA-B9C9-B8992EFA8D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2988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2C553-CDFA-48BF-BB84-5D650CF3DF30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5F4C-83B2-4AE8-9B6C-E99B981BE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CCE68-700B-49E9-BDD2-49E9F8E91C73}" type="datetimeFigureOut">
              <a:rPr lang="ru-RU" smtClean="0">
                <a:solidFill>
                  <a:srgbClr val="073E87"/>
                </a:solidFill>
              </a:rPr>
              <a:pPr/>
              <a:t>17.09.2021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1F480-7275-47FA-B9C9-B8992EFA8D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95750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CCE68-700B-49E9-BDD2-49E9F8E91C73}" type="datetimeFigureOut">
              <a:rPr lang="ru-RU" smtClean="0">
                <a:solidFill>
                  <a:srgbClr val="073E87"/>
                </a:solidFill>
              </a:rPr>
              <a:pPr/>
              <a:t>17.09.2021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1F480-7275-47FA-B9C9-B8992EFA8D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2815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CCE68-700B-49E9-BDD2-49E9F8E91C73}" type="datetimeFigureOut">
              <a:rPr lang="ru-RU" smtClean="0">
                <a:solidFill>
                  <a:srgbClr val="073E87"/>
                </a:solidFill>
              </a:rPr>
              <a:pPr/>
              <a:t>17.09.2021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1F480-7275-47FA-B9C9-B8992EFA8D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68044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CCE68-700B-49E9-BDD2-49E9F8E91C73}" type="datetimeFigureOut">
              <a:rPr lang="ru-RU" smtClean="0">
                <a:solidFill>
                  <a:srgbClr val="073E87"/>
                </a:solidFill>
              </a:rPr>
              <a:pPr/>
              <a:t>17.09.2021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1F480-7275-47FA-B9C9-B8992EFA8D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07335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CCE68-700B-49E9-BDD2-49E9F8E91C73}" type="datetimeFigureOut">
              <a:rPr lang="ru-RU" smtClean="0">
                <a:solidFill>
                  <a:srgbClr val="073E87"/>
                </a:solidFill>
              </a:rPr>
              <a:pPr/>
              <a:t>17.09.2021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1F480-7275-47FA-B9C9-B8992EFA8D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85861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CCE68-700B-49E9-BDD2-49E9F8E91C73}" type="datetimeFigureOut">
              <a:rPr lang="ru-RU" smtClean="0">
                <a:solidFill>
                  <a:srgbClr val="073E87"/>
                </a:solidFill>
              </a:rPr>
              <a:pPr/>
              <a:t>17.09.2021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1F480-7275-47FA-B9C9-B8992EFA8D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68215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CCE68-700B-49E9-BDD2-49E9F8E91C73}" type="datetimeFigureOut">
              <a:rPr lang="ru-RU" smtClean="0">
                <a:solidFill>
                  <a:srgbClr val="073E87"/>
                </a:solidFill>
              </a:rPr>
              <a:pPr/>
              <a:t>17.09.2021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1F480-7275-47FA-B9C9-B8992EFA8D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25779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CCE68-700B-49E9-BDD2-49E9F8E91C73}" type="datetimeFigureOut">
              <a:rPr lang="ru-RU" smtClean="0">
                <a:solidFill>
                  <a:srgbClr val="073E87"/>
                </a:solidFill>
              </a:rPr>
              <a:pPr/>
              <a:t>17.09.2021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1F480-7275-47FA-B9C9-B8992EFA8D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79283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CCE68-700B-49E9-BDD2-49E9F8E91C73}" type="datetimeFigureOut">
              <a:rPr lang="ru-RU" smtClean="0">
                <a:solidFill>
                  <a:srgbClr val="073E87"/>
                </a:solidFill>
              </a:rPr>
              <a:pPr/>
              <a:t>17.09.2021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1F480-7275-47FA-B9C9-B8992EFA8D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66964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CCE68-700B-49E9-BDD2-49E9F8E91C73}" type="datetimeFigureOut">
              <a:rPr lang="ru-RU" smtClean="0">
                <a:solidFill>
                  <a:srgbClr val="073E87"/>
                </a:solidFill>
              </a:rPr>
              <a:pPr/>
              <a:t>17.09.2021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1F480-7275-47FA-B9C9-B8992EFA8D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9326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2C553-CDFA-48BF-BB84-5D650CF3DF30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5F4C-83B2-4AE8-9B6C-E99B981BEC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CCE68-700B-49E9-BDD2-49E9F8E91C73}" type="datetimeFigureOut">
              <a:rPr lang="ru-RU" smtClean="0">
                <a:solidFill>
                  <a:srgbClr val="073E87"/>
                </a:solidFill>
              </a:rPr>
              <a:pPr/>
              <a:t>17.09.2021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1F480-7275-47FA-B9C9-B8992EFA8D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76516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CCE68-700B-49E9-BDD2-49E9F8E91C73}" type="datetimeFigureOut">
              <a:rPr lang="ru-RU" smtClean="0">
                <a:solidFill>
                  <a:srgbClr val="073E87"/>
                </a:solidFill>
              </a:rPr>
              <a:pPr/>
              <a:t>17.09.2021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1F480-7275-47FA-B9C9-B8992EFA8D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72991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CCE68-700B-49E9-BDD2-49E9F8E91C73}" type="datetimeFigureOut">
              <a:rPr lang="ru-RU" smtClean="0">
                <a:solidFill>
                  <a:srgbClr val="073E87"/>
                </a:solidFill>
              </a:rPr>
              <a:pPr/>
              <a:t>17.09.2021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1F480-7275-47FA-B9C9-B8992EFA8D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66530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CCE68-700B-49E9-BDD2-49E9F8E91C73}" type="datetimeFigureOut">
              <a:rPr lang="ru-RU" smtClean="0">
                <a:solidFill>
                  <a:srgbClr val="073E87"/>
                </a:solidFill>
              </a:rPr>
              <a:pPr/>
              <a:t>17.09.2021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1F480-7275-47FA-B9C9-B8992EFA8D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8866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CCE68-700B-49E9-BDD2-49E9F8E91C73}" type="datetimeFigureOut">
              <a:rPr lang="ru-RU" smtClean="0">
                <a:solidFill>
                  <a:srgbClr val="073E87"/>
                </a:solidFill>
              </a:rPr>
              <a:pPr/>
              <a:t>17.09.2021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1F480-7275-47FA-B9C9-B8992EFA8D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540441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CCE68-700B-49E9-BDD2-49E9F8E91C73}" type="datetimeFigureOut">
              <a:rPr lang="ru-RU" smtClean="0">
                <a:solidFill>
                  <a:srgbClr val="073E87"/>
                </a:solidFill>
              </a:rPr>
              <a:pPr/>
              <a:t>17.09.2021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1F480-7275-47FA-B9C9-B8992EFA8D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60656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CCE68-700B-49E9-BDD2-49E9F8E91C73}" type="datetimeFigureOut">
              <a:rPr lang="ru-RU" smtClean="0">
                <a:solidFill>
                  <a:srgbClr val="073E87"/>
                </a:solidFill>
              </a:rPr>
              <a:pPr/>
              <a:t>17.09.2021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1F480-7275-47FA-B9C9-B8992EFA8D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27483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CCE68-700B-49E9-BDD2-49E9F8E91C73}" type="datetimeFigureOut">
              <a:rPr lang="ru-RU" smtClean="0">
                <a:solidFill>
                  <a:srgbClr val="073E87"/>
                </a:solidFill>
              </a:rPr>
              <a:pPr/>
              <a:t>17.09.2021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1F480-7275-47FA-B9C9-B8992EFA8D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09234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CCE68-700B-49E9-BDD2-49E9F8E91C73}" type="datetimeFigureOut">
              <a:rPr lang="ru-RU" smtClean="0">
                <a:solidFill>
                  <a:srgbClr val="073E87"/>
                </a:solidFill>
              </a:rPr>
              <a:pPr/>
              <a:t>17.09.2021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1F480-7275-47FA-B9C9-B8992EFA8D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99520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CCE68-700B-49E9-BDD2-49E9F8E91C73}" type="datetimeFigureOut">
              <a:rPr lang="ru-RU" smtClean="0">
                <a:solidFill>
                  <a:srgbClr val="073E87"/>
                </a:solidFill>
              </a:rPr>
              <a:pPr/>
              <a:t>17.09.2021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1F480-7275-47FA-B9C9-B8992EFA8D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436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2C553-CDFA-48BF-BB84-5D650CF3DF30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5F4C-83B2-4AE8-9B6C-E99B981BE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CCE68-700B-49E9-BDD2-49E9F8E91C73}" type="datetimeFigureOut">
              <a:rPr lang="ru-RU" smtClean="0">
                <a:solidFill>
                  <a:srgbClr val="073E87"/>
                </a:solidFill>
              </a:rPr>
              <a:pPr/>
              <a:t>17.09.2021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1F480-7275-47FA-B9C9-B8992EFA8D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42775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CCE68-700B-49E9-BDD2-49E9F8E91C73}" type="datetimeFigureOut">
              <a:rPr lang="ru-RU" smtClean="0">
                <a:solidFill>
                  <a:srgbClr val="073E87"/>
                </a:solidFill>
              </a:rPr>
              <a:pPr/>
              <a:t>17.09.2021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1F480-7275-47FA-B9C9-B8992EFA8D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35632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CCE68-700B-49E9-BDD2-49E9F8E91C73}" type="datetimeFigureOut">
              <a:rPr lang="ru-RU" smtClean="0">
                <a:solidFill>
                  <a:srgbClr val="073E87"/>
                </a:solidFill>
              </a:rPr>
              <a:pPr/>
              <a:t>17.09.2021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1F480-7275-47FA-B9C9-B8992EFA8D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893947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CCE68-700B-49E9-BDD2-49E9F8E91C73}" type="datetimeFigureOut">
              <a:rPr lang="ru-RU" smtClean="0">
                <a:solidFill>
                  <a:srgbClr val="073E87"/>
                </a:solidFill>
              </a:rPr>
              <a:pPr/>
              <a:t>17.09.2021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1F480-7275-47FA-B9C9-B8992EFA8D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399941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CCE68-700B-49E9-BDD2-49E9F8E91C73}" type="datetimeFigureOut">
              <a:rPr lang="ru-RU" smtClean="0">
                <a:solidFill>
                  <a:srgbClr val="073E87"/>
                </a:solidFill>
              </a:rPr>
              <a:pPr/>
              <a:t>17.09.2021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1F480-7275-47FA-B9C9-B8992EFA8D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97562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CCE68-700B-49E9-BDD2-49E9F8E91C73}" type="datetimeFigureOut">
              <a:rPr lang="ru-RU" smtClean="0">
                <a:solidFill>
                  <a:srgbClr val="073E87"/>
                </a:solidFill>
              </a:rPr>
              <a:pPr/>
              <a:t>17.09.2021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1F480-7275-47FA-B9C9-B8992EFA8D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161388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CCE68-700B-49E9-BDD2-49E9F8E91C73}" type="datetimeFigureOut">
              <a:rPr lang="ru-RU" smtClean="0">
                <a:solidFill>
                  <a:srgbClr val="073E87"/>
                </a:solidFill>
              </a:rPr>
              <a:pPr/>
              <a:t>17.09.2021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1F480-7275-47FA-B9C9-B8992EFA8D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1359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CCE68-700B-49E9-BDD2-49E9F8E91C73}" type="datetimeFigureOut">
              <a:rPr lang="ru-RU" smtClean="0">
                <a:solidFill>
                  <a:srgbClr val="073E87"/>
                </a:solidFill>
              </a:rPr>
              <a:pPr/>
              <a:t>17.09.2021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1F480-7275-47FA-B9C9-B8992EFA8D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65176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CCE68-700B-49E9-BDD2-49E9F8E91C73}" type="datetimeFigureOut">
              <a:rPr lang="ru-RU" smtClean="0">
                <a:solidFill>
                  <a:srgbClr val="073E87"/>
                </a:solidFill>
              </a:rPr>
              <a:pPr/>
              <a:t>17.09.2021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1F480-7275-47FA-B9C9-B8992EFA8D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75660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CCE68-700B-49E9-BDD2-49E9F8E91C73}" type="datetimeFigureOut">
              <a:rPr lang="ru-RU" smtClean="0">
                <a:solidFill>
                  <a:srgbClr val="073E87"/>
                </a:solidFill>
              </a:rPr>
              <a:pPr/>
              <a:t>17.09.2021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1F480-7275-47FA-B9C9-B8992EFA8D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5995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2C553-CDFA-48BF-BB84-5D650CF3DF30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5F4C-83B2-4AE8-9B6C-E99B981BE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CCE68-700B-49E9-BDD2-49E9F8E91C73}" type="datetimeFigureOut">
              <a:rPr lang="ru-RU" smtClean="0">
                <a:solidFill>
                  <a:srgbClr val="073E87"/>
                </a:solidFill>
              </a:rPr>
              <a:pPr/>
              <a:t>17.09.2021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1F480-7275-47FA-B9C9-B8992EFA8D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76319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CCE68-700B-49E9-BDD2-49E9F8E91C73}" type="datetimeFigureOut">
              <a:rPr lang="ru-RU" smtClean="0">
                <a:solidFill>
                  <a:srgbClr val="073E87"/>
                </a:solidFill>
              </a:rPr>
              <a:pPr/>
              <a:t>17.09.2021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1F480-7275-47FA-B9C9-B8992EFA8D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68912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CCE68-700B-49E9-BDD2-49E9F8E91C73}" type="datetimeFigureOut">
              <a:rPr lang="ru-RU" smtClean="0">
                <a:solidFill>
                  <a:srgbClr val="073E87"/>
                </a:solidFill>
              </a:rPr>
              <a:pPr/>
              <a:t>17.09.2021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1F480-7275-47FA-B9C9-B8992EFA8D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80960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CCE68-700B-49E9-BDD2-49E9F8E91C73}" type="datetimeFigureOut">
              <a:rPr lang="ru-RU" smtClean="0">
                <a:solidFill>
                  <a:srgbClr val="073E87"/>
                </a:solidFill>
              </a:rPr>
              <a:pPr/>
              <a:t>17.09.2021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1F480-7275-47FA-B9C9-B8992EFA8D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8836740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CCE68-700B-49E9-BDD2-49E9F8E91C73}" type="datetimeFigureOut">
              <a:rPr lang="ru-RU" smtClean="0">
                <a:solidFill>
                  <a:srgbClr val="073E87"/>
                </a:solidFill>
              </a:rPr>
              <a:pPr/>
              <a:t>17.09.2021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1F480-7275-47FA-B9C9-B8992EFA8D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98195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CCE68-700B-49E9-BDD2-49E9F8E91C73}" type="datetimeFigureOut">
              <a:rPr lang="ru-RU" smtClean="0">
                <a:solidFill>
                  <a:srgbClr val="073E87"/>
                </a:solidFill>
              </a:rPr>
              <a:pPr/>
              <a:t>17.09.2021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1F480-7275-47FA-B9C9-B8992EFA8D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72791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CCE68-700B-49E9-BDD2-49E9F8E91C73}" type="datetimeFigureOut">
              <a:rPr lang="ru-RU" smtClean="0">
                <a:solidFill>
                  <a:srgbClr val="073E87"/>
                </a:solidFill>
              </a:rPr>
              <a:pPr/>
              <a:t>17.09.2021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1F480-7275-47FA-B9C9-B8992EFA8D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968880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121EC-D533-4FE1-86A7-00F8A9B5926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93428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B4DBA-48C7-4003-B86F-A7C51DC57DF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1382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B98EF-17C5-4428-A5CA-6866DDFC707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6089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2C553-CDFA-48BF-BB84-5D650CF3DF30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5F4C-83B2-4AE8-9B6C-E99B981BE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94B59-6626-4BB8-880E-B227E97A127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311596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39056-0928-4A86-AE66-DE10B16838E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687725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4D3D7-378E-4923-80EC-2F40DCC0265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77118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903BF-9A4F-453D-8A71-8C620909942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44871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B35D7-4BAC-4A7B-8F8D-53F29AA5CBB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28906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C5F4B-01B7-4FD2-9C29-42835427C58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060347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540DE-B843-4C35-BDEF-35844DCA9E1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341825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E037E-6F9E-4D19-A562-FAFE4C4BF5D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04459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121EC-D533-4FE1-86A7-00F8A9B5926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53139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B4DBA-48C7-4003-B86F-A7C51DC57DF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491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2C553-CDFA-48BF-BB84-5D650CF3DF30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5F4C-83B2-4AE8-9B6C-E99B981BEC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B98EF-17C5-4428-A5CA-6866DDFC707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858782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94B59-6626-4BB8-880E-B227E97A127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683282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39056-0928-4A86-AE66-DE10B16838E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765020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4D3D7-378E-4923-80EC-2F40DCC0265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983272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903BF-9A4F-453D-8A71-8C620909942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942671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B35D7-4BAC-4A7B-8F8D-53F29AA5CBB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099148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C5F4B-01B7-4FD2-9C29-42835427C58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133042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540DE-B843-4C35-BDEF-35844DCA9E1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977618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E037E-6F9E-4D19-A562-FAFE4C4BF5D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856435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121EC-D533-4FE1-86A7-00F8A9B5926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3024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2C553-CDFA-48BF-BB84-5D650CF3DF30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5F4C-83B2-4AE8-9B6C-E99B981BEC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B4DBA-48C7-4003-B86F-A7C51DC57DF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630704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B98EF-17C5-4428-A5CA-6866DDFC707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677166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94B59-6626-4BB8-880E-B227E97A127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983446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39056-0928-4A86-AE66-DE10B16838E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930924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4D3D7-378E-4923-80EC-2F40DCC0265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449817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903BF-9A4F-453D-8A71-8C620909942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554510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B35D7-4BAC-4A7B-8F8D-53F29AA5CBB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628168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C5F4B-01B7-4FD2-9C29-42835427C58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45235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540DE-B843-4C35-BDEF-35844DCA9E1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412660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E037E-6F9E-4D19-A562-FAFE4C4BF5D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524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6D2C553-CDFA-48BF-BB84-5D650CF3DF30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D495F4C-83B2-4AE8-9B6C-E99B981BEC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3481DE-D08B-4A3D-8B91-0523825A00E9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4344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345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4106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434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34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34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35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35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35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35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35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35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4132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133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435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435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436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436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436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436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grpSp>
            <p:nvGrpSpPr>
              <p:cNvPr id="4137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436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436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436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436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436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437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437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437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</p:grpSp>
      </p:grpSp>
      <p:grpSp>
        <p:nvGrpSpPr>
          <p:cNvPr id="4107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437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37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4108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4109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437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grpSp>
            <p:nvGrpSpPr>
              <p:cNvPr id="4112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438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438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68" y="31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438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78" y="16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438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438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17" y="87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438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78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438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438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67" y="12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</p:grpSp>
        <p:sp>
          <p:nvSpPr>
            <p:cNvPr id="1438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54726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74CCE68-700B-49E9-BDD2-49E9F8E91C73}" type="datetimeFigureOut">
              <a:rPr lang="ru-RU" smtClean="0">
                <a:solidFill>
                  <a:srgbClr val="073E87"/>
                </a:solidFill>
              </a:rPr>
              <a:pPr/>
              <a:t>17.09.2021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351F480-7275-47FA-B9C9-B8992EFA8D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3082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74CCE68-700B-49E9-BDD2-49E9F8E91C73}" type="datetimeFigureOut">
              <a:rPr lang="ru-RU" smtClean="0">
                <a:solidFill>
                  <a:srgbClr val="073E87"/>
                </a:solidFill>
              </a:rPr>
              <a:pPr/>
              <a:t>17.09.2021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351F480-7275-47FA-B9C9-B8992EFA8D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69581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74CCE68-700B-49E9-BDD2-49E9F8E91C73}" type="datetimeFigureOut">
              <a:rPr lang="ru-RU" smtClean="0">
                <a:solidFill>
                  <a:srgbClr val="073E87"/>
                </a:solidFill>
              </a:rPr>
              <a:pPr/>
              <a:t>17.09.2021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351F480-7275-47FA-B9C9-B8992EFA8D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12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74CCE68-700B-49E9-BDD2-49E9F8E91C73}" type="datetimeFigureOut">
              <a:rPr lang="ru-RU" smtClean="0">
                <a:solidFill>
                  <a:srgbClr val="073E87"/>
                </a:solidFill>
              </a:rPr>
              <a:pPr/>
              <a:t>17.09.2021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351F480-7275-47FA-B9C9-B8992EFA8D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5744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74CCE68-700B-49E9-BDD2-49E9F8E91C73}" type="datetimeFigureOut">
              <a:rPr lang="ru-RU" smtClean="0">
                <a:solidFill>
                  <a:srgbClr val="073E87"/>
                </a:solidFill>
              </a:rPr>
              <a:pPr/>
              <a:t>17.09.2021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351F480-7275-47FA-B9C9-B8992EFA8D65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3768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3481DE-D08B-4A3D-8B91-0523825A00E9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4344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345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4106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434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34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34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35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35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35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35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35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35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4132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133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435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435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436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436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436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436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grpSp>
            <p:nvGrpSpPr>
              <p:cNvPr id="4137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436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436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436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436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436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437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437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437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</p:grpSp>
      </p:grpSp>
      <p:grpSp>
        <p:nvGrpSpPr>
          <p:cNvPr id="4107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437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37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4108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4109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437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grpSp>
            <p:nvGrpSpPr>
              <p:cNvPr id="4112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438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438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68" y="31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438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78" y="16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438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438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17" y="87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438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78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438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438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67" y="12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</p:grpSp>
        <p:sp>
          <p:nvSpPr>
            <p:cNvPr id="1438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5325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3481DE-D08B-4A3D-8B91-0523825A00E9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4344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345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4106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434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34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34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35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35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35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35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35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35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4132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133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435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435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436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436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436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436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grpSp>
            <p:nvGrpSpPr>
              <p:cNvPr id="4137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436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436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436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436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436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437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437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437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</p:grpSp>
      </p:grpSp>
      <p:grpSp>
        <p:nvGrpSpPr>
          <p:cNvPr id="4107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437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37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4108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4109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437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grpSp>
            <p:nvGrpSpPr>
              <p:cNvPr id="4112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438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438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68" y="31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438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78" y="16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438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438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17" y="87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438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78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438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438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67" y="12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</p:grpSp>
        <p:sp>
          <p:nvSpPr>
            <p:cNvPr id="1438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72803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3481DE-D08B-4A3D-8B91-0523825A00E9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4344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345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4106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434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34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34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35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35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35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35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35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35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4132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133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435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435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436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436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436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436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grpSp>
            <p:nvGrpSpPr>
              <p:cNvPr id="4137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436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436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436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436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436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437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437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437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</p:grpSp>
      </p:grpSp>
      <p:grpSp>
        <p:nvGrpSpPr>
          <p:cNvPr id="4107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437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37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4108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4109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437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  <a:cs typeface="Arial" charset="0"/>
                </a:endParaRPr>
              </a:p>
            </p:txBody>
          </p:sp>
          <p:grpSp>
            <p:nvGrpSpPr>
              <p:cNvPr id="4112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438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438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68" y="31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438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78" y="16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438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438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17" y="87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438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78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438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438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67" y="12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</p:grpSp>
        <p:sp>
          <p:nvSpPr>
            <p:cNvPr id="1438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792578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png"/><Relationship Id="rId4" Type="http://schemas.openxmlformats.org/officeDocument/2006/relationships/image" Target="../media/image26.jpe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Data" Target="../diagrams/data3.xml"/><Relationship Id="rId7" Type="http://schemas.openxmlformats.org/officeDocument/2006/relationships/diagramData" Target="../diagrams/data4.xml"/><Relationship Id="rId12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microsoft.com/office/2007/relationships/diagramDrawing" Target="../diagrams/drawing3.xml"/><Relationship Id="rId5" Type="http://schemas.openxmlformats.org/officeDocument/2006/relationships/diagramQuickStyle" Target="../diagrams/quickStyle3.xml"/><Relationship Id="rId10" Type="http://schemas.openxmlformats.org/officeDocument/2006/relationships/diagramColors" Target="../diagrams/colors4.xml"/><Relationship Id="rId4" Type="http://schemas.openxmlformats.org/officeDocument/2006/relationships/diagramLayout" Target="../diagrams/layout3.xml"/><Relationship Id="rId9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&amp;Fcy;&amp;ocy;&amp;ncy; &amp;dcy;&amp;lcy;&amp;yacy; &amp;pcy;&amp;rcy;&amp;iecy; - &amp;Vcy;&amp;scy;&amp;iecy; &amp;ucy;&amp;chcy;&amp;iecy;&amp;bcy;&amp;ncy;&amp;icy;&amp;kcy;&amp;icy; &amp;ncy;&amp;acy; &amp;ocy;&amp;dcy;&amp;ncy;&amp;ocy;&amp;mcy; &amp;scy;&amp;acy;&amp;jcy;&amp;tcy;&amp;ie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08504" cy="67413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0708" y="692696"/>
            <a:ext cx="7342584" cy="67667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sz="3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Андріївський дошкільний навчальний заклад (ясла-садок</a:t>
            </a:r>
            <a:r>
              <a:rPr lang="uk-UA" sz="2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)№1</a:t>
            </a:r>
            <a:endParaRPr lang="ru-RU" sz="27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0112" y="1916832"/>
            <a:ext cx="3456384" cy="1368152"/>
          </a:xfrm>
        </p:spPr>
        <p:txBody>
          <a:bodyPr>
            <a:normAutofit fontScale="92500"/>
          </a:bodyPr>
          <a:lstStyle/>
          <a:p>
            <a:r>
              <a:rPr lang="uk-UA" i="1" dirty="0" smtClean="0">
                <a:solidFill>
                  <a:srgbClr val="7030A0"/>
                </a:solidFill>
              </a:rPr>
              <a:t>  </a:t>
            </a:r>
            <a:r>
              <a:rPr lang="uk-UA" sz="2400" i="1" dirty="0" smtClean="0">
                <a:solidFill>
                  <a:srgbClr val="FF0000"/>
                </a:solidFill>
              </a:rPr>
              <a:t>Вихователь – методист :</a:t>
            </a:r>
          </a:p>
          <a:p>
            <a:r>
              <a:rPr lang="uk-UA" sz="2400" i="1" dirty="0" smtClean="0">
                <a:solidFill>
                  <a:srgbClr val="FF0000"/>
                </a:solidFill>
              </a:rPr>
              <a:t>Коновалова Олена Павлівна</a:t>
            </a:r>
            <a:endParaRPr lang="ru-RU" sz="2400" i="1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esktop\Фото РМО\IMG_00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5616624" cy="3675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305780" y="5301208"/>
            <a:ext cx="8496944" cy="792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68"/>
              </a:avLst>
            </a:prstTxWarp>
          </a:bodyPr>
          <a:lstStyle/>
          <a:p>
            <a:pPr algn="ctr" rtl="0">
              <a:buNone/>
            </a:pPr>
            <a:r>
              <a:rPr lang="uk-UA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 </a:t>
            </a:r>
            <a:r>
              <a:rPr lang="uk-UA" sz="3600" b="1" kern="1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</a:rPr>
              <a:t>Аналіз методичної  роботи  в закладі </a:t>
            </a:r>
            <a:endParaRPr lang="ru-RU" sz="3600" kern="10" spc="0" dirty="0" smtClean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1846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1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1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63" y="60325"/>
            <a:ext cx="9107487" cy="674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700" b="1" dirty="0" smtClean="0">
                <a:solidFill>
                  <a:srgbClr val="FF0000"/>
                </a:solidFill>
                <a:latin typeface="Monotype Corsiva" pitchFamily="66" charset="0"/>
              </a:rPr>
              <a:t>РМО вихователів – методистів  на </a:t>
            </a:r>
            <a:r>
              <a:rPr lang="uk-UA" sz="2700" b="1" dirty="0" err="1">
                <a:solidFill>
                  <a:srgbClr val="FF0000"/>
                </a:solidFill>
                <a:latin typeface="Monotype Corsiva" pitchFamily="66" charset="0"/>
                <a:ea typeface="Times New Roman"/>
              </a:rPr>
              <a:t>на</a:t>
            </a:r>
            <a:r>
              <a:rPr lang="uk-UA" sz="2700" b="1" dirty="0">
                <a:solidFill>
                  <a:srgbClr val="FF0000"/>
                </a:solidFill>
                <a:latin typeface="Monotype Corsiva" pitchFamily="66" charset="0"/>
                <a:ea typeface="Times New Roman"/>
              </a:rPr>
              <a:t> тему «Ефективний </a:t>
            </a:r>
            <a:r>
              <a:rPr lang="uk-UA" sz="2700" b="1" dirty="0" smtClean="0">
                <a:solidFill>
                  <a:srgbClr val="FF0000"/>
                </a:solidFill>
                <a:latin typeface="Monotype Corsiva" pitchFamily="66" charset="0"/>
                <a:ea typeface="Times New Roman"/>
              </a:rPr>
              <a:t>педагогічний досвід</a:t>
            </a:r>
            <a:r>
              <a:rPr lang="uk-UA" sz="2700" b="1" dirty="0">
                <a:solidFill>
                  <a:srgbClr val="FF0000"/>
                </a:solidFill>
                <a:latin typeface="Monotype Corsiva" pitchFamily="66" charset="0"/>
                <a:ea typeface="Times New Roman"/>
              </a:rPr>
              <a:t>: шляхи виявлення , вивчення, узагальнення та </a:t>
            </a:r>
            <a:r>
              <a:rPr lang="uk-UA" sz="2700" b="1" dirty="0" smtClean="0">
                <a:solidFill>
                  <a:srgbClr val="FF0000"/>
                </a:solidFill>
                <a:latin typeface="Monotype Corsiva" pitchFamily="66" charset="0"/>
                <a:ea typeface="Times New Roman"/>
              </a:rPr>
              <a:t>впровадження» </a:t>
            </a:r>
            <a:endParaRPr lang="ru-RU" dirty="0"/>
          </a:p>
        </p:txBody>
      </p:sp>
      <p:pic>
        <p:nvPicPr>
          <p:cNvPr id="7" name="Объект 6" descr="D:\фото ДНЗ\рмо методистів муз.кер\106MSDCF\DSC05339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3744416" cy="23700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D:\фото ДНЗ\рмо методистів муз.кер\106MSDCF\DSC0534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29057"/>
            <a:ext cx="4032448" cy="23682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D:\фото ДНЗ\рмо методистів муз.кер\106MSDCF\DSC0535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49080"/>
            <a:ext cx="3816424" cy="24482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D:\фото ДНЗ\рмо методистів муз.кер\106MSDCF\DSC0537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56792"/>
            <a:ext cx="4032448" cy="23700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720302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&amp;Fcy;&amp;ocy;&amp;ncy; &amp;dcy;&amp;lcy;&amp;yacy; &amp;pcy;&amp;rcy;&amp;iecy; - &amp;Vcy;&amp;scy;&amp;iecy; &amp;ucy;&amp;chcy;&amp;iecy;&amp;bcy;&amp;ncy;&amp;icy;&amp;kcy;&amp;icy; &amp;ncy;&amp;acy; &amp;ocy;&amp;dcy;&amp;ncy;&amp;ocy;&amp;mcy; &amp;scy;&amp;acy;&amp;jcy;&amp;tcy;&amp;ie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23" y="0"/>
            <a:ext cx="9108504" cy="67413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604757" y="476672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latin typeface="Monotype Corsiva" pitchFamily="66" charset="0"/>
                <a:ea typeface="Times New Roman"/>
              </a:rPr>
              <a:t> </a:t>
            </a:r>
            <a:r>
              <a:rPr lang="uk-UA" sz="2800" b="1" dirty="0" smtClean="0">
                <a:solidFill>
                  <a:srgbClr val="FF0000"/>
                </a:solidFill>
                <a:latin typeface="Monotype Corsiva" pitchFamily="66" charset="0"/>
                <a:ea typeface="Times New Roman"/>
              </a:rPr>
              <a:t>РМО для </a:t>
            </a:r>
            <a:r>
              <a:rPr lang="uk-UA" sz="2800" b="1" dirty="0">
                <a:solidFill>
                  <a:srgbClr val="FF0000"/>
                </a:solidFill>
                <a:latin typeface="Monotype Corsiva" pitchFamily="66" charset="0"/>
                <a:ea typeface="Times New Roman"/>
              </a:rPr>
              <a:t>вихователів середніх груп з логіко – математичного розвитку </a:t>
            </a:r>
            <a:r>
              <a:rPr lang="uk-UA" sz="2800" b="1" dirty="0" smtClean="0">
                <a:solidFill>
                  <a:srgbClr val="FF0000"/>
                </a:solidFill>
                <a:latin typeface="Monotype Corsiva" pitchFamily="66" charset="0"/>
                <a:ea typeface="Times New Roman"/>
              </a:rPr>
              <a:t>дітей 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C:\Users\User\AppData\Local\Temp\IMG_062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73016"/>
            <a:ext cx="4572272" cy="292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User\AppData\Local\Temp\IMG_061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4266356" cy="2952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2703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&amp;Fcy;&amp;ocy;&amp;ncy; &amp;dcy;&amp;lcy;&amp;yacy; &amp;pcy;&amp;rcy;&amp;iecy; - &amp;Vcy;&amp;scy;&amp;iecy; &amp;ucy;&amp;chcy;&amp;iecy;&amp;bcy;&amp;ncy;&amp;icy;&amp;kcy;&amp;icy; &amp;ncy;&amp;acy; &amp;ocy;&amp;dcy;&amp;ncy;&amp;ocy;&amp;mcy; &amp;scy;&amp;acy;&amp;jcy;&amp;tcy;&amp;ie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23" y="0"/>
            <a:ext cx="9108504" cy="67413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6783" y="232056"/>
            <a:ext cx="8229600" cy="1252728"/>
          </a:xfrm>
        </p:spPr>
        <p:txBody>
          <a:bodyPr>
            <a:noAutofit/>
          </a:bodyPr>
          <a:lstStyle/>
          <a:p>
            <a:r>
              <a:rPr lang="uk-UA" sz="3600" b="1" i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Андріївський дошкільний навчальний заклад базовий з театрально-ігрової діяльності</a:t>
            </a:r>
            <a:endParaRPr lang="ru-RU" sz="3600" b="1" i="1" dirty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2050" name="Picture 2" descr="D:\фото ДНЗ\Фото на конкурс\_DSC01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2707" y="1865740"/>
            <a:ext cx="2734021" cy="18303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фото ДНЗ\Фото на конкурс\DSC_02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4938006"/>
            <a:ext cx="2664296" cy="17838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фото ДНЗ\Фото на конкурс\DSC_01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4735" y="4912782"/>
            <a:ext cx="2701722" cy="18090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фото ДНЗ\Фото на конкурс\DSC_015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5436" y="3294748"/>
            <a:ext cx="2625844" cy="17579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фото ДНЗ\Фото на конкурс\DSC_022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2840743" cy="19023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фото ДНЗ\Фото на конкурс\DSC_017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1124" y="2780927"/>
            <a:ext cx="2880319" cy="19282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ятно 2 6"/>
          <p:cNvSpPr/>
          <p:nvPr/>
        </p:nvSpPr>
        <p:spPr>
          <a:xfrm>
            <a:off x="362676" y="3387164"/>
            <a:ext cx="2736304" cy="1698019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Дитяча творчість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ятно 2 5"/>
          <p:cNvSpPr/>
          <p:nvPr/>
        </p:nvSpPr>
        <p:spPr>
          <a:xfrm>
            <a:off x="6135551" y="1340768"/>
            <a:ext cx="2850582" cy="1728191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Обрядові </a:t>
            </a:r>
            <a:r>
              <a:rPr lang="uk-UA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вята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фото ДНЗ\Стрітення 2014р\DSCN074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4046" y="5052849"/>
            <a:ext cx="2468624" cy="16505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5801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&amp;Fcy;&amp;ocy;&amp;ncy; &amp;dcy;&amp;lcy;&amp;yacy; &amp;pcy;&amp;rcy;&amp;iecy; - &amp;Vcy;&amp;scy;&amp;iecy; &amp;ucy;&amp;chcy;&amp;iecy;&amp;bcy;&amp;ncy;&amp;icy;&amp;kcy;&amp;icy; &amp;ncy;&amp;acy; &amp;ocy;&amp;dcy;&amp;ncy;&amp;ocy;&amp;mcy; &amp;scy;&amp;acy;&amp;jcy;&amp;tcy;&amp;ie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23" y="0"/>
            <a:ext cx="9108504" cy="6741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8" name="Picture 6" descr="D:\фото ДНЗ\Фото на конкурс\DSC027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934" y="2183059"/>
            <a:ext cx="2808312" cy="1800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  <p:pic>
        <p:nvPicPr>
          <p:cNvPr id="3079" name="Picture 7" descr="D:\фото ДНЗ\Фото на конкурс\DSC028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850" y="4262292"/>
            <a:ext cx="3676023" cy="229449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  <p:pic>
        <p:nvPicPr>
          <p:cNvPr id="10" name="Picture 5" descr="IMG_6768-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1595" y="394199"/>
            <a:ext cx="3143250" cy="20955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Picture 4" descr="IMG_6739-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2974" y="2564904"/>
            <a:ext cx="3097213" cy="20653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  <p:pic>
        <p:nvPicPr>
          <p:cNvPr id="12" name="Picture 5" descr="IMG_6766-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5452" y="4371550"/>
            <a:ext cx="3109707" cy="20731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  <p:pic>
        <p:nvPicPr>
          <p:cNvPr id="14" name="Picture 13" descr="IMG_04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5564" y="394199"/>
            <a:ext cx="2826031" cy="199645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49492">
            <a:off x="5905251" y="2592587"/>
            <a:ext cx="3136824" cy="1541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64232">
            <a:off x="52836" y="419324"/>
            <a:ext cx="3114675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 descr="D:\МУЗИЧНИЙ КЕРІВНИК\ФОТО\2012-2013\Фото\8 Бер\_DSC0360-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661"/>
          <a:stretch>
            <a:fillRect/>
          </a:stretch>
        </p:blipFill>
        <p:spPr bwMode="auto">
          <a:xfrm>
            <a:off x="4201581" y="4491459"/>
            <a:ext cx="1630334" cy="220353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7043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63" y="60325"/>
            <a:ext cx="9107487" cy="674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 descr="IMG_00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6357" y="4149080"/>
            <a:ext cx="3314700" cy="2481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IMG_00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4467" y="980728"/>
            <a:ext cx="3314700" cy="2481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:\Documents and Settings\Admin\Рабочий стол\Фото РМО\IMG_13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653" y="4134234"/>
            <a:ext cx="3401162" cy="27372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648072"/>
          </a:xfrm>
        </p:spPr>
        <p:txBody>
          <a:bodyPr>
            <a:normAutofit fontScale="90000"/>
          </a:bodyPr>
          <a:lstStyle/>
          <a:p>
            <a:r>
              <a:rPr lang="uk-UA" i="1" dirty="0" smtClean="0">
                <a:solidFill>
                  <a:srgbClr val="C00000"/>
                </a:solidFill>
                <a:latin typeface="Monotype Corsiva" pitchFamily="66" charset="0"/>
              </a:rPr>
              <a:t>Фізкультурні свята та розваги</a:t>
            </a:r>
            <a:endParaRPr lang="ru-RU" i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4" name="Picture 2" descr="C:\Documents and Settings\Admin\Рабочий стол\Фото РМО\_DSC00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771" y="985912"/>
            <a:ext cx="3384376" cy="22657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5" descr="C:\Documents and Settings\Admin\Рабочий стол\Фото РМО\_DSC002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1110" y="2201810"/>
            <a:ext cx="2843932" cy="1904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6" descr="IMG_00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399846"/>
            <a:ext cx="2880320" cy="19013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9518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0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&amp;Fcy;&amp;ocy;&amp;ncy; &amp;dcy;&amp;lcy;&amp;yacy; &amp;pcy;&amp;rcy;&amp;iecy; - &amp;Vcy;&amp;scy;&amp;iecy; &amp;ucy;&amp;chcy;&amp;iecy;&amp;bcy;&amp;ncy;&amp;icy;&amp;kcy;&amp;icy; &amp;ncy;&amp;acy; &amp;ocy;&amp;dcy;&amp;ncy;&amp;ocy;&amp;mcy; &amp;scy;&amp;acy;&amp;jcy;&amp;tcy;&amp;ie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23" y="0"/>
            <a:ext cx="9108504" cy="67413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52728"/>
          </a:xfrm>
        </p:spPr>
        <p:txBody>
          <a:bodyPr>
            <a:normAutofit/>
          </a:bodyPr>
          <a:lstStyle/>
          <a:p>
            <a:r>
              <a:rPr lang="uk-UA" sz="3600" b="1" i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Приймаємо участь у щорічних конкурсах :</a:t>
            </a:r>
            <a:endParaRPr lang="ru-RU" sz="3600" b="1" i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695705526"/>
              </p:ext>
            </p:extLst>
          </p:nvPr>
        </p:nvGraphicFramePr>
        <p:xfrm>
          <a:off x="755576" y="1340768"/>
          <a:ext cx="748883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604717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&amp;Fcy;&amp;ocy;&amp;ncy; &amp;dcy;&amp;lcy;&amp;yacy; &amp;pcy;&amp;rcy;&amp;iecy; - &amp;Vcy;&amp;scy;&amp;iecy; &amp;ucy;&amp;chcy;&amp;iecy;&amp;bcy;&amp;ncy;&amp;icy;&amp;kcy;&amp;icy; &amp;ncy;&amp;acy; &amp;ocy;&amp;dcy;&amp;ncy;&amp;ocy;&amp;mcy; &amp;scy;&amp;acy;&amp;jcy;&amp;tcy;&amp;ie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23" y="0"/>
            <a:ext cx="9108504" cy="67413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C00000"/>
                </a:solidFill>
                <a:latin typeface="Monotype Corsiva" pitchFamily="66" charset="0"/>
              </a:rPr>
              <a:t>Аналіз методичної роботи</a:t>
            </a:r>
            <a:endParaRPr lang="ru-RU" sz="36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79128784"/>
              </p:ext>
            </p:extLst>
          </p:nvPr>
        </p:nvGraphicFramePr>
        <p:xfrm>
          <a:off x="755576" y="1412776"/>
          <a:ext cx="7524824" cy="4713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42565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&amp;Fcy;&amp;ocy;&amp;ncy; &amp;dcy;&amp;lcy;&amp;yacy; &amp;pcy;&amp;rcy;&amp;iecy; - &amp;Vcy;&amp;scy;&amp;iecy; &amp;ucy;&amp;chcy;&amp;iecy;&amp;bcy;&amp;ncy;&amp;icy;&amp;kcy;&amp;icy; &amp;ncy;&amp;acy; &amp;ocy;&amp;dcy;&amp;ncy;&amp;ocy;&amp;mcy; &amp;scy;&amp;acy;&amp;jcy;&amp;tcy;&amp;ie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50"/>
            <a:ext cx="9144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30014450"/>
              </p:ext>
            </p:extLst>
          </p:nvPr>
        </p:nvGraphicFramePr>
        <p:xfrm>
          <a:off x="611560" y="1268761"/>
          <a:ext cx="7408862" cy="2808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 smtClean="0">
                <a:solidFill>
                  <a:srgbClr val="C00000"/>
                </a:solidFill>
                <a:latin typeface="Monotype Corsiva" pitchFamily="66" charset="0"/>
              </a:rPr>
              <a:t>Види аналізу</a:t>
            </a:r>
            <a:endParaRPr lang="ru-RU" sz="48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2975418559"/>
              </p:ext>
            </p:extLst>
          </p:nvPr>
        </p:nvGraphicFramePr>
        <p:xfrm>
          <a:off x="683568" y="4941168"/>
          <a:ext cx="6096000" cy="1455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79712" y="45091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483767" y="4343838"/>
            <a:ext cx="2859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latin typeface="Monotype Corsiva" pitchFamily="66" charset="0"/>
              </a:rPr>
              <a:t>Етапи </a:t>
            </a:r>
            <a:r>
              <a:rPr lang="uk-UA" sz="2800" b="1" dirty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uk-UA" sz="2800" b="1" dirty="0" smtClean="0">
                <a:solidFill>
                  <a:srgbClr val="C00000"/>
                </a:solidFill>
                <a:latin typeface="Monotype Corsiva" pitchFamily="66" charset="0"/>
              </a:rPr>
              <a:t>аналізу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730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&amp;Fcy;&amp;ocy;&amp;ncy; &amp;dcy;&amp;lcy;&amp;yacy; &amp;pcy;&amp;rcy;&amp;iecy; - &amp;Vcy;&amp;scy;&amp;iecy; &amp;ucy;&amp;chcy;&amp;iecy;&amp;bcy;&amp;ncy;&amp;icy;&amp;kcy;&amp;icy; &amp;ncy;&amp;acy; &amp;ocy;&amp;dcy;&amp;ncy;&amp;ocy;&amp;mcy; &amp;scy;&amp;acy;&amp;jcy;&amp;tcy;&amp;ie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23" y="0"/>
            <a:ext cx="9108504" cy="67413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611560" y="620688"/>
            <a:ext cx="4572000" cy="7886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000" b="1" i="1" dirty="0">
                <a:solidFill>
                  <a:srgbClr val="C00000"/>
                </a:solidFill>
                <a:latin typeface="Monotype Corsiva" pitchFamily="66" charset="0"/>
                <a:ea typeface="Calibri"/>
                <a:cs typeface="Times New Roman"/>
              </a:rPr>
              <a:t>Моніторинг навчально-виховного процесу за </a:t>
            </a:r>
            <a:r>
              <a:rPr lang="uk-UA" sz="2000" b="1" i="1" dirty="0" smtClean="0">
                <a:solidFill>
                  <a:srgbClr val="C00000"/>
                </a:solidFill>
                <a:latin typeface="Monotype Corsiva" pitchFamily="66" charset="0"/>
                <a:ea typeface="Calibri"/>
                <a:cs typeface="Times New Roman"/>
              </a:rPr>
              <a:t>освітніми </a:t>
            </a:r>
            <a:r>
              <a:rPr lang="uk-UA" sz="2000" b="1" i="1" dirty="0">
                <a:solidFill>
                  <a:srgbClr val="C00000"/>
                </a:solidFill>
                <a:latin typeface="Monotype Corsiva" pitchFamily="66" charset="0"/>
                <a:ea typeface="Calibri"/>
                <a:cs typeface="Times New Roman"/>
              </a:rPr>
              <a:t>лініями  </a:t>
            </a:r>
            <a:r>
              <a:rPr lang="uk-UA" sz="2000" b="1" i="1" dirty="0" smtClean="0">
                <a:solidFill>
                  <a:srgbClr val="C00000"/>
                </a:solidFill>
                <a:latin typeface="Monotype Corsiva" pitchFamily="66" charset="0"/>
                <a:ea typeface="Calibri"/>
                <a:cs typeface="Times New Roman"/>
              </a:rPr>
              <a:t>дітей </a:t>
            </a:r>
            <a:r>
              <a:rPr lang="uk-UA" sz="2000" b="1" i="1" dirty="0">
                <a:solidFill>
                  <a:srgbClr val="C00000"/>
                </a:solidFill>
                <a:latin typeface="Monotype Corsiva" pitchFamily="66" charset="0"/>
                <a:ea typeface="Calibri"/>
                <a:cs typeface="Times New Roman"/>
              </a:rPr>
              <a:t>старшого віку</a:t>
            </a:r>
            <a:endParaRPr lang="ru-RU" sz="1400" dirty="0">
              <a:solidFill>
                <a:srgbClr val="C00000"/>
              </a:solidFill>
              <a:effectLst/>
              <a:latin typeface="Monotype Corsiva" pitchFamily="66" charset="0"/>
              <a:ea typeface="Calibri"/>
              <a:cs typeface="Times New Roman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1418379495"/>
              </p:ext>
            </p:extLst>
          </p:nvPr>
        </p:nvGraphicFramePr>
        <p:xfrm>
          <a:off x="325587" y="1844824"/>
          <a:ext cx="4102397" cy="2677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442948" y="2002998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000" b="1" i="1" dirty="0">
                <a:solidFill>
                  <a:srgbClr val="C00000"/>
                </a:solidFill>
                <a:latin typeface="Monotype Corsiva" pitchFamily="66" charset="0"/>
                <a:ea typeface="Calibri"/>
                <a:cs typeface="Times New Roman"/>
              </a:rPr>
              <a:t>Моніторинг навчально-виховного процесу за освітніми лініями дітей середнього віку</a:t>
            </a:r>
            <a:endParaRPr lang="ru-RU" sz="1400" dirty="0">
              <a:solidFill>
                <a:srgbClr val="C00000"/>
              </a:solidFill>
              <a:effectLst/>
              <a:latin typeface="Monotype Corsiva" pitchFamily="66" charset="0"/>
              <a:ea typeface="Calibri"/>
              <a:cs typeface="Times New Roman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2258249315"/>
              </p:ext>
            </p:extLst>
          </p:nvPr>
        </p:nvGraphicFramePr>
        <p:xfrm>
          <a:off x="4298957" y="3429000"/>
          <a:ext cx="4715991" cy="2708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16062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&amp;Fcy;&amp;ocy;&amp;ncy; &amp;dcy;&amp;lcy;&amp;yacy; &amp;pcy;&amp;rcy;&amp;iecy; - &amp;Vcy;&amp;scy;&amp;iecy; &amp;ucy;&amp;chcy;&amp;iecy;&amp;bcy;&amp;ncy;&amp;icy;&amp;kcy;&amp;icy; &amp;ncy;&amp;acy; &amp;ocy;&amp;dcy;&amp;ncy;&amp;ocy;&amp;mcy; &amp;scy;&amp;acy;&amp;jcy;&amp;tcy;&amp;ie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23" y="0"/>
            <a:ext cx="9108504" cy="67413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864096"/>
          </a:xfrm>
        </p:spPr>
        <p:txBody>
          <a:bodyPr>
            <a:normAutofit/>
          </a:bodyPr>
          <a:lstStyle/>
          <a:p>
            <a:r>
              <a:rPr lang="uk-UA" b="1" i="1" dirty="0" smtClean="0">
                <a:solidFill>
                  <a:srgbClr val="C00000"/>
                </a:solidFill>
                <a:latin typeface="Monotype Corsiva" pitchFamily="66" charset="0"/>
              </a:rPr>
              <a:t>Наші досягнення</a:t>
            </a:r>
            <a:endParaRPr lang="ru-RU" b="1" i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7" name="Рисунок 9" descr="D:\Мои рисунки\img2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08715">
            <a:off x="904493" y="1310715"/>
            <a:ext cx="1990725" cy="290671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4" descr="img19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485690">
            <a:off x="2303306" y="2001586"/>
            <a:ext cx="1646947" cy="2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1" descr="D:\Мои рисунки\img25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70472">
            <a:off x="6376729" y="1313548"/>
            <a:ext cx="1990725" cy="29003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10" descr="D:\Мои рисунки\img40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1513" y="1388453"/>
            <a:ext cx="22098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img08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03753">
            <a:off x="790885" y="3464098"/>
            <a:ext cx="2087562" cy="30194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9" descr="Люба_дип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07762">
            <a:off x="6488358" y="3769259"/>
            <a:ext cx="2036763" cy="29225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D:\Мои рисунки\img41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5" t="1147" r="1282"/>
          <a:stretch>
            <a:fillRect/>
          </a:stretch>
        </p:blipFill>
        <p:spPr bwMode="auto">
          <a:xfrm rot="20789905">
            <a:off x="2597190" y="3421383"/>
            <a:ext cx="2149475" cy="30765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8" descr="img19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78873">
            <a:off x="5173621" y="2215050"/>
            <a:ext cx="1921381" cy="2786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 descr="D:\Мои рисунки\img41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76374">
            <a:off x="4519301" y="3488775"/>
            <a:ext cx="2114550" cy="30099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0793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&amp;Fcy;&amp;ocy;&amp;ncy; &amp;dcy;&amp;lcy;&amp;yacy; &amp;pcy;&amp;rcy;&amp;iecy; - &amp;Vcy;&amp;scy;&amp;iecy; &amp;ucy;&amp;chcy;&amp;iecy;&amp;bcy;&amp;ncy;&amp;icy;&amp;kcy;&amp;icy; &amp;ncy;&amp;acy; &amp;ocy;&amp;dcy;&amp;ncy;&amp;ocy;&amp;mcy; &amp;scy;&amp;acy;&amp;jcy;&amp;tcy;&amp;ie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23" y="0"/>
            <a:ext cx="9108504" cy="67413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340768"/>
            <a:ext cx="7408333" cy="4392489"/>
          </a:xfrm>
        </p:spPr>
        <p:txBody>
          <a:bodyPr>
            <a:normAutofit/>
          </a:bodyPr>
          <a:lstStyle/>
          <a:p>
            <a:pPr marL="342900" lvl="0" indent="-342900" algn="just" fontAlgn="base">
              <a:spcAft>
                <a:spcPct val="0"/>
              </a:spcAft>
              <a:buClrTx/>
              <a:buSzTx/>
              <a:buNone/>
            </a:pPr>
            <a:r>
              <a:rPr lang="uk-UA" sz="20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це </a:t>
            </a:r>
            <a:r>
              <a:rPr lang="uk-UA" sz="20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цілісна, </a:t>
            </a:r>
            <a:r>
              <a:rPr lang="uk-UA" sz="20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заснована на досягненнях науки й педагогічного досвіду, на конкретному аналізі навчально-виховного процесу система взаємозалежних дій і заходів, спрямованих на: </a:t>
            </a:r>
          </a:p>
          <a:p>
            <a:pPr marL="342900" lvl="0" indent="-342900" algn="just" fontAlgn="base">
              <a:spcAft>
                <a:spcPct val="0"/>
              </a:spcAft>
              <a:buClrTx/>
              <a:buSzTx/>
              <a:buFontTx/>
              <a:buChar char="-"/>
            </a:pPr>
            <a:r>
              <a:rPr lang="uk-UA" sz="2000" b="1" kern="0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всебічне підвищення кваліфікації й професійної майстерності кожного вихователя, </a:t>
            </a:r>
          </a:p>
          <a:p>
            <a:pPr marL="342900" lvl="0" indent="-342900" algn="just" fontAlgn="base">
              <a:spcAft>
                <a:spcPct val="0"/>
              </a:spcAft>
              <a:buClrTx/>
              <a:buSzTx/>
              <a:buFontTx/>
              <a:buChar char="-"/>
            </a:pPr>
            <a:r>
              <a:rPr lang="uk-UA" sz="2000" b="1" kern="0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розвиток і підвищення творчого потенціалу педагогічного колективу ДНЗ в цілому, </a:t>
            </a:r>
          </a:p>
          <a:p>
            <a:pPr marL="342900" lvl="0" indent="-342900" algn="just" fontAlgn="base">
              <a:spcAft>
                <a:spcPct val="0"/>
              </a:spcAft>
              <a:buClrTx/>
              <a:buSzTx/>
              <a:buFontTx/>
              <a:buChar char="-"/>
            </a:pPr>
            <a:r>
              <a:rPr lang="uk-UA" sz="2000" b="1" kern="0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вдосконалювання навчально-виховного процесу, </a:t>
            </a:r>
          </a:p>
          <a:p>
            <a:pPr marL="342900" lvl="0" indent="-342900" algn="just" fontAlgn="base">
              <a:spcAft>
                <a:spcPct val="0"/>
              </a:spcAft>
              <a:buClrTx/>
              <a:buSzTx/>
              <a:buFontTx/>
              <a:buChar char="-"/>
            </a:pPr>
            <a:r>
              <a:rPr lang="uk-UA" sz="2000" b="1" kern="0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досягнень оптимального рівня виховання й розвитку конкретних дітей.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C00000"/>
                </a:solidFill>
                <a:latin typeface="Monotype Corsiva" pitchFamily="66" charset="0"/>
              </a:rPr>
              <a:t>Методична робота в ДНЗ-</a:t>
            </a:r>
            <a:endParaRPr lang="ru-RU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2524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&amp;Fcy;&amp;ocy;&amp;ncy; &amp;dcy;&amp;lcy;&amp;yacy; &amp;pcy;&amp;rcy;&amp;iecy; - &amp;Vcy;&amp;scy;&amp;iecy; &amp;ucy;&amp;chcy;&amp;iecy;&amp;bcy;&amp;ncy;&amp;icy;&amp;kcy;&amp;icy; &amp;ncy;&amp;acy; &amp;ocy;&amp;dcy;&amp;ncy;&amp;ocy;&amp;mcy; &amp;scy;&amp;acy;&amp;jcy;&amp;tcy;&amp;ie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23" y="0"/>
            <a:ext cx="9108504" cy="67413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2980928"/>
          </a:xfrm>
        </p:spPr>
        <p:txBody>
          <a:bodyPr>
            <a:noAutofit/>
          </a:bodyPr>
          <a:lstStyle/>
          <a:p>
            <a:r>
              <a:rPr lang="uk-UA" sz="8800" b="1" i="1" dirty="0" smtClean="0">
                <a:solidFill>
                  <a:srgbClr val="C00000"/>
                </a:solidFill>
                <a:latin typeface="Monotype Corsiva" pitchFamily="66" charset="0"/>
              </a:rPr>
              <a:t>Дякуємо</a:t>
            </a:r>
            <a:br>
              <a:rPr lang="uk-UA" sz="8800" b="1" i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uk-UA" sz="8800" b="1" i="1" dirty="0" smtClean="0">
                <a:solidFill>
                  <a:srgbClr val="C00000"/>
                </a:solidFill>
                <a:latin typeface="Monotype Corsiva" pitchFamily="66" charset="0"/>
              </a:rPr>
              <a:t> за увагу</a:t>
            </a:r>
            <a:endParaRPr lang="ru-RU" sz="8800" b="1" i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212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 descr="&amp;Fcy;&amp;ocy;&amp;ncy; &amp;dcy;&amp;lcy;&amp;yacy; &amp;pcy;&amp;rcy;&amp;iecy; - &amp;Vcy;&amp;scy;&amp;iecy; &amp;ucy;&amp;chcy;&amp;iecy;&amp;bcy;&amp;ncy;&amp;icy;&amp;kcy;&amp;icy; &amp;ncy;&amp;acy; &amp;ocy;&amp;dcy;&amp;ncy;&amp;ocy;&amp;mcy; &amp;scy;&amp;acy;&amp;jcy;&amp;tcy;&amp;ie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23" y="0"/>
            <a:ext cx="9108504" cy="67413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7989" y="116632"/>
            <a:ext cx="7486600" cy="815456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FF3300"/>
                </a:solidFill>
                <a:latin typeface="Monotype Corsiva" pitchFamily="66" charset="0"/>
              </a:rPr>
              <a:t>Форми методичної роботи</a:t>
            </a:r>
            <a:endParaRPr lang="ru-RU" sz="3600" b="1" dirty="0">
              <a:solidFill>
                <a:srgbClr val="FF3300"/>
              </a:solidFill>
              <a:latin typeface="Monotype Corsiva" pitchFamily="66" charset="0"/>
            </a:endParaRPr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886470" y="1082448"/>
            <a:ext cx="1800200" cy="720080"/>
          </a:xfrm>
          <a:prstGeom prst="flowChartPunchedTap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Колективні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Блок-схема: перфолента 11"/>
          <p:cNvSpPr/>
          <p:nvPr/>
        </p:nvSpPr>
        <p:spPr>
          <a:xfrm>
            <a:off x="3772496" y="1082448"/>
            <a:ext cx="1761734" cy="804672"/>
          </a:xfrm>
          <a:prstGeom prst="flowChartPunchedTap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Групові</a:t>
            </a:r>
            <a:endParaRPr lang="ru-RU" dirty="0"/>
          </a:p>
        </p:txBody>
      </p:sp>
      <p:sp>
        <p:nvSpPr>
          <p:cNvPr id="14" name="Блок-схема: перфолента 13"/>
          <p:cNvSpPr/>
          <p:nvPr/>
        </p:nvSpPr>
        <p:spPr>
          <a:xfrm>
            <a:off x="6634150" y="1082448"/>
            <a:ext cx="1548402" cy="804672"/>
          </a:xfrm>
          <a:prstGeom prst="flowChartPunchedTap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І</a:t>
            </a:r>
            <a:r>
              <a:rPr lang="uk-UA" dirty="0" smtClean="0"/>
              <a:t>ндивідуальні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886470" y="1877710"/>
            <a:ext cx="1680599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1400" dirty="0">
                <a:solidFill>
                  <a:srgbClr val="FF0000"/>
                </a:solidFill>
              </a:rPr>
              <a:t>Педради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925107" y="2658075"/>
            <a:ext cx="1779399" cy="108051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1400" dirty="0">
                <a:solidFill>
                  <a:srgbClr val="FF0000"/>
                </a:solidFill>
              </a:rPr>
              <a:t>Консультації</a:t>
            </a:r>
          </a:p>
          <a:p>
            <a:pPr lvl="0" algn="ctr"/>
            <a:r>
              <a:rPr lang="uk-UA" sz="1400" dirty="0">
                <a:solidFill>
                  <a:srgbClr val="FF0000"/>
                </a:solidFill>
              </a:rPr>
              <a:t>Колективні перегляди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231992" y="2846806"/>
            <a:ext cx="1728192" cy="99458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rgbClr val="FF0000"/>
                </a:solidFill>
              </a:rPr>
              <a:t>Педагогічні читання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2130394" y="3766218"/>
            <a:ext cx="1629543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1400" dirty="0">
                <a:solidFill>
                  <a:srgbClr val="FF0000"/>
                </a:solidFill>
              </a:rPr>
              <a:t>Методичні</a:t>
            </a:r>
          </a:p>
          <a:p>
            <a:pPr lvl="0" algn="ctr"/>
            <a:r>
              <a:rPr lang="uk-UA" sz="1400" dirty="0" smtClean="0">
                <a:solidFill>
                  <a:srgbClr val="FF0000"/>
                </a:solidFill>
              </a:rPr>
              <a:t>об'єднання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1835254" y="4797152"/>
            <a:ext cx="1646094" cy="110813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1400" dirty="0">
                <a:solidFill>
                  <a:srgbClr val="FF0000"/>
                </a:solidFill>
              </a:rPr>
              <a:t>Конференції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384625" y="3933055"/>
            <a:ext cx="1662293" cy="9865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1400" dirty="0">
                <a:solidFill>
                  <a:srgbClr val="FF0000"/>
                </a:solidFill>
              </a:rPr>
              <a:t>Конкурси</a:t>
            </a:r>
          </a:p>
          <a:p>
            <a:pPr lvl="0" algn="ctr"/>
            <a:r>
              <a:rPr lang="uk-UA" sz="1400" dirty="0">
                <a:solidFill>
                  <a:srgbClr val="FF0000"/>
                </a:solidFill>
              </a:rPr>
              <a:t>Вікторини</a:t>
            </a:r>
          </a:p>
          <a:p>
            <a:pPr lvl="0" algn="ctr"/>
            <a:r>
              <a:rPr lang="uk-UA" sz="1400" dirty="0">
                <a:solidFill>
                  <a:srgbClr val="FF0000"/>
                </a:solidFill>
              </a:rPr>
              <a:t>Виставки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384625" y="5013176"/>
            <a:ext cx="1540482" cy="100030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1400" dirty="0" err="1" smtClean="0">
                <a:solidFill>
                  <a:srgbClr val="FF0000"/>
                </a:solidFill>
              </a:rPr>
              <a:t>Семенари</a:t>
            </a:r>
            <a:endParaRPr lang="uk-UA" sz="1400" dirty="0" smtClean="0">
              <a:solidFill>
                <a:srgbClr val="FF0000"/>
              </a:solidFill>
            </a:endParaRPr>
          </a:p>
          <a:p>
            <a:pPr lvl="0" algn="ctr"/>
            <a:r>
              <a:rPr lang="uk-UA" sz="1400" dirty="0" smtClean="0">
                <a:solidFill>
                  <a:srgbClr val="FF0000"/>
                </a:solidFill>
              </a:rPr>
              <a:t>Семінари-практикуми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4140554" y="1954100"/>
            <a:ext cx="1797951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1400" dirty="0">
                <a:solidFill>
                  <a:srgbClr val="002060"/>
                </a:solidFill>
              </a:rPr>
              <a:t>Школа молодого вихователя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4187191" y="5301946"/>
            <a:ext cx="1797952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1400" dirty="0">
                <a:solidFill>
                  <a:srgbClr val="002060"/>
                </a:solidFill>
              </a:rPr>
              <a:t>Наставництво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4186389" y="3018655"/>
            <a:ext cx="1773731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1600" dirty="0">
                <a:solidFill>
                  <a:srgbClr val="002060"/>
                </a:solidFill>
              </a:rPr>
              <a:t>Впровадження ППД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4186389" y="4125201"/>
            <a:ext cx="1773732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1400" dirty="0">
                <a:solidFill>
                  <a:srgbClr val="002060"/>
                </a:solidFill>
              </a:rPr>
              <a:t>Робота творчої групи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7214926" y="2947710"/>
            <a:ext cx="1800200" cy="91419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1400" dirty="0">
                <a:solidFill>
                  <a:prstClr val="white"/>
                </a:solidFill>
              </a:rPr>
              <a:t>Самоосвіта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6162759" y="3738585"/>
            <a:ext cx="1798441" cy="9352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Наставництво</a:t>
            </a:r>
            <a:endParaRPr lang="ru-RU" sz="1400" dirty="0"/>
          </a:p>
        </p:txBody>
      </p:sp>
      <p:sp>
        <p:nvSpPr>
          <p:cNvPr id="40" name="Овал 39"/>
          <p:cNvSpPr/>
          <p:nvPr/>
        </p:nvSpPr>
        <p:spPr>
          <a:xfrm>
            <a:off x="6300192" y="5630582"/>
            <a:ext cx="2088232" cy="79944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dirty="0">
                <a:solidFill>
                  <a:prstClr val="white"/>
                </a:solidFill>
              </a:rPr>
              <a:t>Анкетування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7088521" y="4647778"/>
            <a:ext cx="1838978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Атестація</a:t>
            </a:r>
            <a:endParaRPr lang="ru-RU" dirty="0"/>
          </a:p>
        </p:txBody>
      </p:sp>
      <p:sp>
        <p:nvSpPr>
          <p:cNvPr id="42" name="Овал 41"/>
          <p:cNvSpPr/>
          <p:nvPr/>
        </p:nvSpPr>
        <p:spPr>
          <a:xfrm>
            <a:off x="6516216" y="1954100"/>
            <a:ext cx="2069484" cy="96199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Курсова перепідготовка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69192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&amp;Fcy;&amp;ocy;&amp;ncy; &amp;dcy;&amp;lcy;&amp;yacy; &amp;pcy;&amp;rcy;&amp;iecy; - &amp;Vcy;&amp;scy;&amp;iecy; &amp;ucy;&amp;chcy;&amp;iecy;&amp;bcy;&amp;ncy;&amp;icy;&amp;kcy;&amp;icy; &amp;ncy;&amp;acy; &amp;ocy;&amp;dcy;&amp;ncy;&amp;ocy;&amp;mcy; &amp;scy;&amp;acy;&amp;jcy;&amp;tcy;&amp;ie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23" y="0"/>
            <a:ext cx="9108504" cy="6741368"/>
          </a:xfrm>
          <a:prstGeom prst="rect">
            <a:avLst/>
          </a:prstGeom>
          <a:noFill/>
          <a:ln>
            <a:noFill/>
          </a:ln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042988" y="476250"/>
            <a:ext cx="6870700" cy="952500"/>
          </a:xfrm>
        </p:spPr>
        <p:txBody>
          <a:bodyPr/>
          <a:lstStyle/>
          <a:p>
            <a:pPr eaLnBrk="1" hangingPunct="1"/>
            <a:r>
              <a:rPr lang="uk-UA" sz="3600" b="1" dirty="0" smtClean="0">
                <a:solidFill>
                  <a:srgbClr val="C00000"/>
                </a:solidFill>
                <a:latin typeface="Monotype Corsiva" pitchFamily="66" charset="0"/>
              </a:rPr>
              <a:t>Функції методичної роботи</a:t>
            </a:r>
            <a:r>
              <a:rPr lang="uk-UA" sz="3600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endParaRPr lang="ru-RU" sz="3600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827088" y="1628775"/>
            <a:ext cx="7696200" cy="3657600"/>
          </a:xfrm>
        </p:spPr>
        <p:txBody>
          <a:bodyPr/>
          <a:lstStyle/>
          <a:p>
            <a:pPr eaLnBrk="1">
              <a:buFont typeface="Wingdings" pitchFamily="2" charset="2"/>
              <a:buChar char="Ø"/>
            </a:pPr>
            <a:r>
              <a:rPr lang="uk-UA" sz="1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забезпечення професійною інформацією;</a:t>
            </a:r>
            <a:endParaRPr lang="ru-RU" sz="1400" b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>
              <a:buFont typeface="Wingdings" pitchFamily="2" charset="2"/>
              <a:buChar char="Ø"/>
            </a:pPr>
            <a:r>
              <a:rPr lang="uk-UA" sz="1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організація методичної  й науково-дослідної роботи ДНЗ;</a:t>
            </a:r>
            <a:endParaRPr lang="ru-RU" sz="1400" b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>
              <a:buFont typeface="Wingdings" pitchFamily="2" charset="2"/>
              <a:buChar char="Ø"/>
            </a:pPr>
            <a:r>
              <a:rPr lang="uk-UA" sz="1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підтримка експериментальної роботи педагогів в ДНЗ;</a:t>
            </a:r>
            <a:endParaRPr lang="ru-RU" sz="1400" b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>
              <a:buFont typeface="Wingdings" pitchFamily="2" charset="2"/>
              <a:buChar char="Ø"/>
            </a:pPr>
            <a:r>
              <a:rPr lang="uk-UA" sz="1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діагностика й аналіз навчально-виховного процесу;</a:t>
            </a:r>
            <a:endParaRPr lang="ru-RU" sz="1400" b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>
              <a:buFont typeface="Wingdings" pitchFamily="2" charset="2"/>
              <a:buChar char="Ø"/>
            </a:pPr>
            <a:r>
              <a:rPr lang="uk-UA" sz="1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організація індивідуального консультування й професійної підтримки педагогів;</a:t>
            </a:r>
            <a:endParaRPr lang="ru-RU" sz="1400" b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>
              <a:buFont typeface="Wingdings" pitchFamily="2" charset="2"/>
              <a:buChar char="Ø"/>
            </a:pPr>
            <a:r>
              <a:rPr lang="uk-UA" sz="1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допомога педагогам в підготовці до атестації;</a:t>
            </a:r>
            <a:endParaRPr lang="ru-RU" sz="1400" b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>
              <a:buFont typeface="Wingdings" pitchFamily="2" charset="2"/>
              <a:buChar char="Ø"/>
            </a:pPr>
            <a:r>
              <a:rPr lang="uk-UA" sz="1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організація підвищення кваліфікації;</a:t>
            </a:r>
            <a:endParaRPr lang="ru-RU" sz="1400" b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>
              <a:buFont typeface="Wingdings" pitchFamily="2" charset="2"/>
              <a:buChar char="Ø"/>
            </a:pPr>
            <a:r>
              <a:rPr lang="uk-UA" sz="1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допомога щодо підвищення якості освітнього процесу;</a:t>
            </a:r>
            <a:endParaRPr lang="ru-RU" sz="1400" b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>
              <a:buFont typeface="Wingdings" pitchFamily="2" charset="2"/>
              <a:buChar char="Ø"/>
            </a:pPr>
            <a:r>
              <a:rPr lang="uk-UA" sz="1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виявлення, підтримка й поширення педагогічного досвіду;</a:t>
            </a:r>
            <a:endParaRPr lang="ru-RU" sz="1400" b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>
              <a:buFont typeface="Wingdings" pitchFamily="2" charset="2"/>
              <a:buChar char="Ø"/>
            </a:pPr>
            <a:r>
              <a:rPr lang="uk-UA" sz="1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участь і організація семінарів, конференцій, майстер-класів;</a:t>
            </a:r>
            <a:endParaRPr lang="ru-RU" sz="1400" b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>
              <a:buFont typeface="Wingdings" pitchFamily="2" charset="2"/>
              <a:buChar char="Ø"/>
            </a:pPr>
            <a:r>
              <a:rPr lang="uk-UA" sz="1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виявлення, підтримка й поширення педагогічного досвіду;</a:t>
            </a:r>
            <a:endParaRPr lang="ru-RU" sz="1400" b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>
              <a:buFont typeface="Wingdings" pitchFamily="2" charset="2"/>
              <a:buChar char="Ø"/>
            </a:pPr>
            <a:r>
              <a:rPr lang="uk-UA" sz="1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допомога, участь у розробці й проведенні експертизи інноваційних програм, методик, навчальних планів;</a:t>
            </a:r>
            <a:endParaRPr lang="ru-RU" sz="1400" b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>
              <a:buFont typeface="Wingdings" pitchFamily="2" charset="2"/>
              <a:buChar char="Ø"/>
            </a:pPr>
            <a:r>
              <a:rPr lang="uk-UA" sz="1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методична допомога в проведенні відкритих заходів ,</a:t>
            </a:r>
          </a:p>
          <a:p>
            <a:pPr eaLnBrk="1">
              <a:buFont typeface="Wingdings" pitchFamily="2" charset="2"/>
              <a:buChar char="Ø"/>
            </a:pPr>
            <a:r>
              <a:rPr lang="uk-UA" sz="1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допомога у проведенні професійних конкурсів.</a:t>
            </a:r>
            <a:endParaRPr lang="ru-RU" sz="1400" b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xmlns="" val="3023999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&amp;Fcy;&amp;ocy;&amp;ncy; &amp;dcy;&amp;lcy;&amp;yacy; &amp;pcy;&amp;rcy;&amp;iecy; - &amp;Vcy;&amp;scy;&amp;iecy; &amp;ucy;&amp;chcy;&amp;iecy;&amp;bcy;&amp;ncy;&amp;icy;&amp;kcy;&amp;icy; &amp;ncy;&amp;acy; &amp;ocy;&amp;dcy;&amp;ncy;&amp;ocy;&amp;mcy; &amp;scy;&amp;acy;&amp;jcy;&amp;tcy;&amp;ie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23" y="0"/>
            <a:ext cx="9108504" cy="6741368"/>
          </a:xfrm>
          <a:prstGeom prst="rect">
            <a:avLst/>
          </a:prstGeom>
          <a:noFill/>
          <a:ln>
            <a:noFill/>
          </a:ln>
        </p:spPr>
      </p:pic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684213"/>
          </a:xfrm>
        </p:spPr>
        <p:txBody>
          <a:bodyPr/>
          <a:lstStyle/>
          <a:p>
            <a:r>
              <a:rPr lang="uk-UA" sz="2000" b="1" dirty="0" smtClean="0">
                <a:solidFill>
                  <a:srgbClr val="C00000"/>
                </a:solidFill>
                <a:latin typeface="Monotype Corsiva" pitchFamily="66" charset="0"/>
              </a:rPr>
              <a:t>СИСТЕМА УПРАВЛІННЯ МЕТОДИЧНОЮ РОБОТОЮ</a:t>
            </a:r>
            <a:br>
              <a:rPr lang="uk-UA" sz="20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uk-UA" sz="2000" b="1" dirty="0" smtClean="0">
                <a:solidFill>
                  <a:srgbClr val="C00000"/>
                </a:solidFill>
                <a:latin typeface="Monotype Corsiva" pitchFamily="66" charset="0"/>
              </a:rPr>
              <a:t>Структура організації методичної роботи</a:t>
            </a:r>
            <a:endParaRPr lang="ru-RU" sz="2000" b="1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908050"/>
            <a:ext cx="2627313" cy="504825"/>
          </a:xfrm>
          <a:prstGeom prst="roundRect">
            <a:avLst/>
          </a:prstGeom>
          <a:solidFill>
            <a:srgbClr val="66FF66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400" b="1" dirty="0">
                <a:solidFill>
                  <a:srgbClr val="000000"/>
                </a:solidFill>
              </a:rPr>
              <a:t>Науково – дослідна робота</a:t>
            </a:r>
            <a:endParaRPr lang="ru-RU" sz="1400" b="1" dirty="0">
              <a:solidFill>
                <a:srgbClr val="0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03575" y="908050"/>
            <a:ext cx="2881313" cy="504825"/>
          </a:xfrm>
          <a:prstGeom prst="roundRect">
            <a:avLst/>
          </a:prstGeom>
          <a:solidFill>
            <a:srgbClr val="CCFF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400" b="1" dirty="0">
                <a:solidFill>
                  <a:srgbClr val="000000"/>
                </a:solidFill>
              </a:rPr>
              <a:t>Робота з педагогічними кадрами</a:t>
            </a:r>
            <a:endParaRPr lang="ru-RU" sz="1400" b="1" dirty="0">
              <a:solidFill>
                <a:srgbClr val="0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27763" y="908050"/>
            <a:ext cx="2520950" cy="504825"/>
          </a:xfrm>
          <a:prstGeom prst="roundRect">
            <a:avLst/>
          </a:prstGeom>
          <a:solidFill>
            <a:srgbClr val="FF99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dirty="0">
                <a:solidFill>
                  <a:srgbClr val="000000"/>
                </a:solidFill>
              </a:rPr>
              <a:t>Робота з батьками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Прямоугольник с двумя скругленными соседними углами 6"/>
          <p:cNvSpPr/>
          <p:nvPr/>
        </p:nvSpPr>
        <p:spPr>
          <a:xfrm>
            <a:off x="539750" y="1628775"/>
            <a:ext cx="1800225" cy="287338"/>
          </a:xfrm>
          <a:prstGeom prst="round2SameRect">
            <a:avLst/>
          </a:prstGeom>
          <a:solidFill>
            <a:srgbClr val="66FF66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dirty="0">
                <a:solidFill>
                  <a:srgbClr val="000000"/>
                </a:solidFill>
              </a:rPr>
              <a:t>Творча група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611188" y="2205038"/>
            <a:ext cx="1728787" cy="431800"/>
          </a:xfrm>
          <a:prstGeom prst="round2DiagRect">
            <a:avLst/>
          </a:prstGeom>
          <a:solidFill>
            <a:srgbClr val="66FF66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dirty="0">
                <a:solidFill>
                  <a:srgbClr val="000000"/>
                </a:solidFill>
              </a:rPr>
              <a:t>Моніторинг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611188" y="2924175"/>
            <a:ext cx="1728787" cy="576263"/>
          </a:xfrm>
          <a:prstGeom prst="round2DiagRect">
            <a:avLst/>
          </a:prstGeom>
          <a:solidFill>
            <a:srgbClr val="66FF66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dirty="0">
                <a:solidFill>
                  <a:srgbClr val="000000"/>
                </a:solidFill>
              </a:rPr>
              <a:t>Проблемні семінари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179388" y="3644900"/>
            <a:ext cx="2305050" cy="863600"/>
          </a:xfrm>
          <a:prstGeom prst="round2DiagRect">
            <a:avLst/>
          </a:prstGeom>
          <a:solidFill>
            <a:srgbClr val="66FF66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dirty="0">
                <a:solidFill>
                  <a:srgbClr val="000000"/>
                </a:solidFill>
              </a:rPr>
              <a:t>Створення </a:t>
            </a:r>
            <a:r>
              <a:rPr lang="uk-UA" dirty="0" err="1">
                <a:solidFill>
                  <a:srgbClr val="000000"/>
                </a:solidFill>
              </a:rPr>
              <a:t>консультпунктів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79388" y="4724400"/>
            <a:ext cx="2447925" cy="865188"/>
          </a:xfrm>
          <a:prstGeom prst="round2DiagRect">
            <a:avLst/>
          </a:prstGeom>
          <a:solidFill>
            <a:srgbClr val="66FF66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dirty="0">
                <a:solidFill>
                  <a:srgbClr val="000000"/>
                </a:solidFill>
              </a:rPr>
              <a:t>Банк педагогічного досвіду з проблеми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3635375" y="2565400"/>
            <a:ext cx="2305050" cy="647700"/>
          </a:xfrm>
          <a:prstGeom prst="round2DiagRect">
            <a:avLst/>
          </a:prstGeom>
          <a:solidFill>
            <a:srgbClr val="CCFF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dirty="0">
                <a:solidFill>
                  <a:srgbClr val="000000"/>
                </a:solidFill>
              </a:rPr>
              <a:t>Професійні конкурси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2771775" y="2133600"/>
            <a:ext cx="2305050" cy="431800"/>
          </a:xfrm>
          <a:prstGeom prst="round2DiagRect">
            <a:avLst/>
          </a:prstGeom>
          <a:solidFill>
            <a:srgbClr val="CCFF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dirty="0">
                <a:solidFill>
                  <a:srgbClr val="000000"/>
                </a:solidFill>
              </a:rPr>
              <a:t>Творча група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2843213" y="1484313"/>
            <a:ext cx="3024187" cy="576262"/>
          </a:xfrm>
          <a:prstGeom prst="round2DiagRect">
            <a:avLst/>
          </a:prstGeom>
          <a:solidFill>
            <a:srgbClr val="CCFF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dirty="0">
                <a:solidFill>
                  <a:srgbClr val="000000"/>
                </a:solidFill>
              </a:rPr>
              <a:t>Семінари,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dirty="0">
                <a:solidFill>
                  <a:srgbClr val="000000"/>
                </a:solidFill>
              </a:rPr>
              <a:t>семінари - практикуми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2484438" y="6092825"/>
            <a:ext cx="3024187" cy="576263"/>
          </a:xfrm>
          <a:prstGeom prst="round2DiagRect">
            <a:avLst/>
          </a:prstGeom>
          <a:solidFill>
            <a:srgbClr val="CCFF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dirty="0">
                <a:solidFill>
                  <a:srgbClr val="000000"/>
                </a:solidFill>
              </a:rPr>
              <a:t>Контроль та керівництво освітнім процесом</a:t>
            </a: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2987675" y="5516563"/>
            <a:ext cx="3024188" cy="576262"/>
          </a:xfrm>
          <a:prstGeom prst="round2DiagRect">
            <a:avLst/>
          </a:prstGeom>
          <a:solidFill>
            <a:srgbClr val="CCFF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dirty="0">
                <a:solidFill>
                  <a:srgbClr val="000000"/>
                </a:solidFill>
              </a:rPr>
              <a:t>Консультації</a:t>
            </a: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2700338" y="4941888"/>
            <a:ext cx="3024187" cy="574675"/>
          </a:xfrm>
          <a:prstGeom prst="round2DiagRect">
            <a:avLst/>
          </a:prstGeom>
          <a:solidFill>
            <a:srgbClr val="CCFF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dirty="0">
                <a:solidFill>
                  <a:srgbClr val="000000"/>
                </a:solidFill>
              </a:rPr>
              <a:t>Методичні об’єднання</a:t>
            </a: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2916238" y="3213100"/>
            <a:ext cx="3024187" cy="576263"/>
          </a:xfrm>
          <a:prstGeom prst="round2DiagRect">
            <a:avLst/>
          </a:prstGeom>
          <a:solidFill>
            <a:srgbClr val="CCFF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dirty="0">
                <a:solidFill>
                  <a:srgbClr val="000000"/>
                </a:solidFill>
              </a:rPr>
              <a:t>Методичні рекомендації</a:t>
            </a: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2700338" y="3716338"/>
            <a:ext cx="3024187" cy="576262"/>
          </a:xfrm>
          <a:prstGeom prst="round2DiagRect">
            <a:avLst/>
          </a:prstGeom>
          <a:solidFill>
            <a:srgbClr val="CCFF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dirty="0">
                <a:solidFill>
                  <a:srgbClr val="000000"/>
                </a:solidFill>
              </a:rPr>
              <a:t>Школа молодих фахівців</a:t>
            </a: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3132138" y="4292600"/>
            <a:ext cx="3384550" cy="720725"/>
          </a:xfrm>
          <a:prstGeom prst="round2DiagRect">
            <a:avLst>
              <a:gd name="adj1" fmla="val 18132"/>
              <a:gd name="adj2" fmla="val 0"/>
            </a:avLst>
          </a:prstGeom>
          <a:solidFill>
            <a:srgbClr val="CCFF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dirty="0">
                <a:solidFill>
                  <a:srgbClr val="000000"/>
                </a:solidFill>
              </a:rPr>
              <a:t>Стимулювання професійного саморозвитку</a:t>
            </a: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6119813" y="1557338"/>
            <a:ext cx="3024187" cy="576262"/>
          </a:xfrm>
          <a:prstGeom prst="round2DiagRect">
            <a:avLst/>
          </a:prstGeom>
          <a:solidFill>
            <a:srgbClr val="FF99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dirty="0">
                <a:solidFill>
                  <a:srgbClr val="000000"/>
                </a:solidFill>
              </a:rPr>
              <a:t>Школа молодих батьків</a:t>
            </a: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6588125" y="2205038"/>
            <a:ext cx="2305050" cy="503237"/>
          </a:xfrm>
          <a:prstGeom prst="round2DiagRect">
            <a:avLst/>
          </a:prstGeom>
          <a:solidFill>
            <a:srgbClr val="FF99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dirty="0">
                <a:solidFill>
                  <a:srgbClr val="000000"/>
                </a:solidFill>
              </a:rPr>
              <a:t>Опитування та анкетування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6119813" y="2781300"/>
            <a:ext cx="3024187" cy="863600"/>
          </a:xfrm>
          <a:prstGeom prst="round2DiagRect">
            <a:avLst/>
          </a:prstGeom>
          <a:solidFill>
            <a:srgbClr val="FF99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dirty="0">
                <a:solidFill>
                  <a:srgbClr val="000000"/>
                </a:solidFill>
              </a:rPr>
              <a:t>Засідання ради дошкільного навчального закладу</a:t>
            </a: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6119813" y="3789363"/>
            <a:ext cx="3024187" cy="863600"/>
          </a:xfrm>
          <a:prstGeom prst="round2DiagRect">
            <a:avLst/>
          </a:prstGeom>
          <a:solidFill>
            <a:srgbClr val="FF99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dirty="0">
                <a:solidFill>
                  <a:srgbClr val="000000"/>
                </a:solidFill>
              </a:rPr>
              <a:t>Масові заходи (конкурси, розваги, тижні відкритих дверей)</a:t>
            </a:r>
          </a:p>
        </p:txBody>
      </p:sp>
    </p:spTree>
    <p:extLst>
      <p:ext uri="{BB962C8B-B14F-4D97-AF65-F5344CB8AC3E}">
        <p14:creationId xmlns:p14="http://schemas.microsoft.com/office/powerpoint/2010/main" xmlns="" val="2440701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&amp;Fcy;&amp;ocy;&amp;ncy; &amp;dcy;&amp;lcy;&amp;yacy; &amp;pcy;&amp;rcy;&amp;iecy; - &amp;Vcy;&amp;scy;&amp;iecy; &amp;ucy;&amp;chcy;&amp;iecy;&amp;bcy;&amp;ncy;&amp;icy;&amp;kcy;&amp;icy; &amp;ncy;&amp;acy; &amp;ocy;&amp;dcy;&amp;ncy;&amp;ocy;&amp;mcy; &amp;scy;&amp;acy;&amp;jcy;&amp;tcy;&amp;ie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23" y="0"/>
            <a:ext cx="9108504" cy="6741368"/>
          </a:xfrm>
          <a:prstGeom prst="rect">
            <a:avLst/>
          </a:prstGeom>
          <a:noFill/>
          <a:ln>
            <a:noFill/>
          </a:ln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403350" y="836613"/>
            <a:ext cx="6870700" cy="1600200"/>
          </a:xfrm>
        </p:spPr>
        <p:txBody>
          <a:bodyPr/>
          <a:lstStyle/>
          <a:p>
            <a:pPr eaLnBrk="1" hangingPunct="1"/>
            <a:r>
              <a:rPr lang="uk-UA" sz="3200" b="1" smtClean="0">
                <a:solidFill>
                  <a:srgbClr val="00B0F0"/>
                </a:solidFill>
              </a:rPr>
              <a:t>Методичний кабінет дошкільного навчального закладу: </a:t>
            </a:r>
            <a:endParaRPr lang="ru-RU" sz="3200" smtClean="0">
              <a:solidFill>
                <a:srgbClr val="00B0F0"/>
              </a:solidFill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uk-UA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uk-UA" sz="3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uk-UA" sz="30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є центром методичної допомоги  працівникам ДНЗ;</a:t>
            </a:r>
          </a:p>
          <a:p>
            <a:pPr eaLnBrk="1" hangingPunct="1">
              <a:buFontTx/>
              <a:buNone/>
            </a:pPr>
            <a:r>
              <a:rPr lang="uk-UA" sz="30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- поширення </a:t>
            </a:r>
            <a:r>
              <a:rPr lang="uk-UA" sz="30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науково-психолого-педагогічних</a:t>
            </a:r>
            <a:r>
              <a:rPr lang="uk-UA" sz="30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знань серед батьків, громадськості щодо розвитку, виховання і навчання дітей дошкільного віку. </a:t>
            </a:r>
            <a:endParaRPr lang="ru-RU" sz="3000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5233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&amp;Fcy;&amp;ocy;&amp;ncy; &amp;dcy;&amp;lcy;&amp;yacy; &amp;pcy;&amp;rcy;&amp;iecy; - &amp;Vcy;&amp;scy;&amp;iecy; &amp;ucy;&amp;chcy;&amp;iecy;&amp;bcy;&amp;ncy;&amp;icy;&amp;kcy;&amp;icy; &amp;ncy;&amp;acy; &amp;ocy;&amp;dcy;&amp;ncy;&amp;ocy;&amp;mcy; &amp;scy;&amp;acy;&amp;jcy;&amp;tcy;&amp;ie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306"/>
            <a:ext cx="915643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333375"/>
            <a:ext cx="6870700" cy="1008063"/>
          </a:xfrm>
        </p:spPr>
        <p:txBody>
          <a:bodyPr/>
          <a:lstStyle/>
          <a:p>
            <a:pPr>
              <a:defRPr/>
            </a:pPr>
            <a:r>
              <a:rPr lang="uk-UA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uk-UA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uk-UA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uk-UA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uk-UA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uk-UA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uk-UA" sz="3600" dirty="0" smtClean="0">
                <a:solidFill>
                  <a:srgbClr val="C00000"/>
                </a:solidFill>
                <a:latin typeface="Monotype Corsiva" pitchFamily="66" charset="0"/>
              </a:rPr>
              <a:t>Оснащення методичного  кабінету</a:t>
            </a:r>
            <a:endParaRPr lang="ru-RU" sz="36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0825" y="1628775"/>
            <a:ext cx="2520950" cy="720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Нормативно-правові документи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0826" y="2492374"/>
            <a:ext cx="2736850" cy="8190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Наукова література з різних галузей знань 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40425" y="1557338"/>
            <a:ext cx="3024188" cy="9350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Документація вихователя-методиста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47568" y="5445224"/>
            <a:ext cx="2880890" cy="792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Перспективний педагогічний  досвід роботи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87675" y="1628775"/>
            <a:ext cx="2700338" cy="792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Методичні розробки консультацій для педагогів і батьків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7755" y="3581523"/>
            <a:ext cx="3203773" cy="8644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Плани проведення семінарів, методичних об’єднань</a:t>
            </a:r>
            <a:endParaRPr lang="ru-RU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5288" y="4797425"/>
            <a:ext cx="3529012" cy="1584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Перспективне планування </a:t>
            </a:r>
            <a:r>
              <a:rPr lang="uk-UA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освітньої роботи з дітьми за різними моделями, а також </a:t>
            </a:r>
            <a:r>
              <a:rPr lang="uk-UA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методичні  </a:t>
            </a:r>
            <a:r>
              <a:rPr lang="uk-UA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розробоки</a:t>
            </a:r>
            <a:r>
              <a:rPr lang="uk-UA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різних </a:t>
            </a:r>
            <a:r>
              <a:rPr lang="uk-UA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форм організації дитячої життєдіяльності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28345" y="2708275"/>
            <a:ext cx="2880444" cy="603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Добірка фахових періодичних видань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55557" y="3573463"/>
            <a:ext cx="2888651" cy="8725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Ігрові </a:t>
            </a:r>
            <a:r>
              <a:rPr lang="uk-UA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дидактичні  матеріали,  наочні посібники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11851" y="4581128"/>
            <a:ext cx="3313112" cy="720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Портфоліо</a:t>
            </a:r>
            <a:r>
              <a:rPr lang="uk-UA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педагогів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724364" y="3581523"/>
            <a:ext cx="2384425" cy="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Інноваційні освітні технології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187349" y="2618183"/>
            <a:ext cx="2753075" cy="693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Комплексні та парціальні програми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418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&amp;Fcy;&amp;ocy;&amp;ncy; &amp;dcy;&amp;lcy;&amp;yacy; &amp;pcy;&amp;rcy;&amp;iecy; - &amp;Vcy;&amp;scy;&amp;iecy; &amp;ucy;&amp;chcy;&amp;iecy;&amp;bcy;&amp;ncy;&amp;icy;&amp;kcy;&amp;icy; &amp;ncy;&amp;acy; &amp;ocy;&amp;dcy;&amp;ncy;&amp;ocy;&amp;mcy; &amp;scy;&amp;acy;&amp;jcy;&amp;tcy;&amp;ie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23" y="0"/>
            <a:ext cx="9108504" cy="6741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D:\фото ДНЗ\пед.рада і ляльк.театр\DSC_004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62532"/>
            <a:ext cx="4207571" cy="2869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D:\фото ДНЗ\пед.рада і ляльк.театр\DSC_003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62532"/>
            <a:ext cx="3887976" cy="2869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52128"/>
          </a:xfrm>
        </p:spPr>
        <p:txBody>
          <a:bodyPr>
            <a:normAutofit/>
          </a:bodyPr>
          <a:lstStyle/>
          <a:p>
            <a:r>
              <a:rPr lang="uk-UA" sz="4000" dirty="0">
                <a:solidFill>
                  <a:srgbClr val="C00000"/>
                </a:solidFill>
                <a:latin typeface="Monotype Corsiva" pitchFamily="66" charset="0"/>
              </a:rPr>
              <a:t>Інтерактивні форми методичної роботи</a:t>
            </a:r>
            <a:endParaRPr lang="ru-RU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484784"/>
            <a:ext cx="7992888" cy="2049677"/>
          </a:xfrm>
        </p:spPr>
        <p:txBody>
          <a:bodyPr>
            <a:normAutofit fontScale="92500" lnSpcReduction="20000"/>
          </a:bodyPr>
          <a:lstStyle/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Times New Roman"/>
                <a:cs typeface="Times New Roman"/>
              </a:rPr>
              <a:t>Широко </a:t>
            </a:r>
            <a:r>
              <a:rPr lang="uk-UA" dirty="0" smtClean="0">
                <a:latin typeface="Times New Roman"/>
                <a:ea typeface="Times New Roman"/>
                <a:cs typeface="Times New Roman"/>
              </a:rPr>
              <a:t>використовуються </a:t>
            </a:r>
            <a:r>
              <a:rPr lang="uk-UA" dirty="0">
                <a:latin typeface="Times New Roman"/>
                <a:ea typeface="Times New Roman"/>
                <a:cs typeface="Times New Roman"/>
              </a:rPr>
              <a:t>інтерактивні форми методичної роботи, особливо під час проведення педагогічних рад, загальних та групових батьківський </a:t>
            </a:r>
            <a:r>
              <a:rPr lang="uk-UA" dirty="0" smtClean="0">
                <a:latin typeface="Times New Roman"/>
                <a:ea typeface="Times New Roman"/>
                <a:cs typeface="Times New Roman"/>
              </a:rPr>
              <a:t>зборів, засідань консультативного центру: </a:t>
            </a:r>
            <a:r>
              <a:rPr lang="uk-UA" dirty="0">
                <a:latin typeface="Times New Roman"/>
                <a:ea typeface="Times New Roman"/>
                <a:cs typeface="Times New Roman"/>
              </a:rPr>
              <a:t>проблемний стіл, методичні посиденьки, методичний ринг, диспути, дискусії, «мозковий штурм</a:t>
            </a:r>
            <a:r>
              <a:rPr lang="uk-UA" dirty="0" smtClean="0">
                <a:latin typeface="Times New Roman"/>
                <a:ea typeface="Times New Roman"/>
                <a:cs typeface="Times New Roman"/>
              </a:rPr>
              <a:t>», ділові ігри, тренінги.</a:t>
            </a:r>
            <a:r>
              <a:rPr lang="uk-UA" sz="1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1800" dirty="0">
              <a:latin typeface="Calibri"/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04895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&amp;Fcy;&amp;ocy;&amp;ncy; &amp;dcy;&amp;lcy;&amp;yacy; &amp;pcy;&amp;rcy;&amp;iecy; - &amp;Vcy;&amp;scy;&amp;iecy; &amp;ucy;&amp;chcy;&amp;iecy;&amp;bcy;&amp;ncy;&amp;icy;&amp;kcy;&amp;icy; &amp;ncy;&amp;acy; &amp;ocy;&amp;dcy;&amp;ncy;&amp;ocy;&amp;mcy; &amp;scy;&amp;acy;&amp;jcy;&amp;tcy;&amp;ie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23" y="0"/>
            <a:ext cx="9108504" cy="67413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1196" y="188640"/>
            <a:ext cx="8229600" cy="1252728"/>
          </a:xfrm>
        </p:spPr>
        <p:txBody>
          <a:bodyPr>
            <a:normAutofit/>
          </a:bodyPr>
          <a:lstStyle/>
          <a:p>
            <a:r>
              <a:rPr lang="uk-UA" sz="2800" b="1" i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РМО з фізкультури </a:t>
            </a:r>
            <a:r>
              <a:rPr lang="uk-UA" sz="2800" b="1" i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«</a:t>
            </a:r>
            <a:r>
              <a:rPr lang="uk-UA" sz="2800" b="1" i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Мандруємо Всесвітом» </a:t>
            </a:r>
            <a:endParaRPr lang="ru-RU" sz="2800" b="1" i="1" dirty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026" name="Picture 2" descr="D:\фото ДНЗ\РМО_экспорт\DSC_005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64460">
            <a:off x="135039" y="1442305"/>
            <a:ext cx="3662234" cy="23696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фото ДНЗ\РМО_экспорт\DSC_00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23863">
            <a:off x="5307649" y="1521112"/>
            <a:ext cx="3556426" cy="22252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фото ДНЗ\РМО_экспорт\DSC_00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87994">
            <a:off x="300247" y="4138124"/>
            <a:ext cx="3466294" cy="23206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фото ДНЗ\РМО_экспорт\DSC_00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61022">
            <a:off x="5452370" y="4124948"/>
            <a:ext cx="3514737" cy="2353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фото ДНЗ\РМО_экспорт\DSC_004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0551" y="2440158"/>
            <a:ext cx="2232248" cy="31683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638327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2367</TotalTime>
  <Words>721</Words>
  <Application>Microsoft Office PowerPoint</Application>
  <PresentationFormat>Экран (4:3)</PresentationFormat>
  <Paragraphs>126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Волна</vt:lpstr>
      <vt:lpstr>2_Волна</vt:lpstr>
      <vt:lpstr>3_Волна</vt:lpstr>
      <vt:lpstr>4_Волна</vt:lpstr>
      <vt:lpstr>5_Волна</vt:lpstr>
      <vt:lpstr>6_Волна</vt:lpstr>
      <vt:lpstr>Пастель</vt:lpstr>
      <vt:lpstr>1_Пастель</vt:lpstr>
      <vt:lpstr>2_Пастель</vt:lpstr>
      <vt:lpstr>3_Пастель</vt:lpstr>
      <vt:lpstr> Андріївський дошкільний навчальний заклад (ясла-садок)№1</vt:lpstr>
      <vt:lpstr>Методична робота в ДНЗ-</vt:lpstr>
      <vt:lpstr>Форми методичної роботи</vt:lpstr>
      <vt:lpstr>Функції методичної роботи </vt:lpstr>
      <vt:lpstr>СИСТЕМА УПРАВЛІННЯ МЕТОДИЧНОЮ РОБОТОЮ Структура організації методичної роботи</vt:lpstr>
      <vt:lpstr>Методичний кабінет дошкільного навчального закладу: </vt:lpstr>
      <vt:lpstr>   Оснащення методичного  кабінету</vt:lpstr>
      <vt:lpstr>Інтерактивні форми методичної роботи</vt:lpstr>
      <vt:lpstr>РМО з фізкультури «Мандруємо Всесвітом» </vt:lpstr>
      <vt:lpstr>РМО вихователів – методистів  на на тему «Ефективний педагогічний досвід: шляхи виявлення , вивчення, узагальнення та впровадження» </vt:lpstr>
      <vt:lpstr>Слайд 11</vt:lpstr>
      <vt:lpstr>Андріївський дошкільний навчальний заклад базовий з театрально-ігрової діяльності</vt:lpstr>
      <vt:lpstr>Слайд 13</vt:lpstr>
      <vt:lpstr>Фізкультурні свята та розваги</vt:lpstr>
      <vt:lpstr>Приймаємо участь у щорічних конкурсах :</vt:lpstr>
      <vt:lpstr>Аналіз методичної роботи</vt:lpstr>
      <vt:lpstr>Види аналізу</vt:lpstr>
      <vt:lpstr>Слайд 18</vt:lpstr>
      <vt:lpstr>Наші досягнення</vt:lpstr>
      <vt:lpstr>Дякуємо  за увагу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workgrup</cp:lastModifiedBy>
  <cp:revision>132</cp:revision>
  <dcterms:created xsi:type="dcterms:W3CDTF">2013-11-15T12:58:00Z</dcterms:created>
  <dcterms:modified xsi:type="dcterms:W3CDTF">2021-09-17T13:20:09Z</dcterms:modified>
</cp:coreProperties>
</file>